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0"/>
  </p:notesMasterIdLst>
  <p:sldIdLst>
    <p:sldId id="256" r:id="rId2"/>
    <p:sldId id="257" r:id="rId3"/>
    <p:sldId id="314" r:id="rId4"/>
    <p:sldId id="258" r:id="rId5"/>
    <p:sldId id="259" r:id="rId6"/>
    <p:sldId id="260" r:id="rId7"/>
    <p:sldId id="261" r:id="rId8"/>
    <p:sldId id="262" r:id="rId9"/>
    <p:sldId id="263" r:id="rId10"/>
    <p:sldId id="264" r:id="rId11"/>
    <p:sldId id="265" r:id="rId12"/>
    <p:sldId id="266" r:id="rId13"/>
    <p:sldId id="267" r:id="rId14"/>
    <p:sldId id="268" r:id="rId15"/>
    <p:sldId id="343" r:id="rId16"/>
    <p:sldId id="344" r:id="rId17"/>
    <p:sldId id="273" r:id="rId18"/>
    <p:sldId id="274" r:id="rId19"/>
    <p:sldId id="275" r:id="rId20"/>
    <p:sldId id="276" r:id="rId21"/>
    <p:sldId id="277" r:id="rId22"/>
    <p:sldId id="278" r:id="rId23"/>
    <p:sldId id="279" r:id="rId24"/>
    <p:sldId id="339" r:id="rId25"/>
    <p:sldId id="340" r:id="rId26"/>
    <p:sldId id="341" r:id="rId27"/>
    <p:sldId id="342" r:id="rId28"/>
    <p:sldId id="280" r:id="rId29"/>
    <p:sldId id="281" r:id="rId30"/>
    <p:sldId id="282" r:id="rId31"/>
    <p:sldId id="283" r:id="rId32"/>
    <p:sldId id="284" r:id="rId33"/>
    <p:sldId id="285" r:id="rId34"/>
    <p:sldId id="286" r:id="rId35"/>
    <p:sldId id="287" r:id="rId36"/>
    <p:sldId id="288" r:id="rId37"/>
    <p:sldId id="289" r:id="rId38"/>
    <p:sldId id="315" r:id="rId39"/>
    <p:sldId id="290" r:id="rId40"/>
    <p:sldId id="316" r:id="rId41"/>
    <p:sldId id="317" r:id="rId42"/>
    <p:sldId id="318" r:id="rId43"/>
    <p:sldId id="319" r:id="rId44"/>
    <p:sldId id="345" r:id="rId45"/>
    <p:sldId id="351" r:id="rId46"/>
    <p:sldId id="347" r:id="rId47"/>
    <p:sldId id="348" r:id="rId48"/>
    <p:sldId id="352" r:id="rId49"/>
    <p:sldId id="349" r:id="rId50"/>
    <p:sldId id="353" r:id="rId51"/>
    <p:sldId id="350" r:id="rId52"/>
    <p:sldId id="354" r:id="rId53"/>
    <p:sldId id="291" r:id="rId54"/>
    <p:sldId id="320" r:id="rId55"/>
    <p:sldId id="292" r:id="rId56"/>
    <p:sldId id="293" r:id="rId57"/>
    <p:sldId id="294" r:id="rId58"/>
    <p:sldId id="295" r:id="rId59"/>
    <p:sldId id="321" r:id="rId60"/>
    <p:sldId id="322" r:id="rId61"/>
    <p:sldId id="296" r:id="rId62"/>
    <p:sldId id="297" r:id="rId63"/>
    <p:sldId id="298" r:id="rId64"/>
    <p:sldId id="299" r:id="rId65"/>
    <p:sldId id="301" r:id="rId66"/>
    <p:sldId id="302" r:id="rId67"/>
    <p:sldId id="323" r:id="rId68"/>
    <p:sldId id="324" r:id="rId69"/>
    <p:sldId id="325" r:id="rId70"/>
    <p:sldId id="326" r:id="rId71"/>
    <p:sldId id="327" r:id="rId72"/>
    <p:sldId id="329" r:id="rId73"/>
    <p:sldId id="303" r:id="rId74"/>
    <p:sldId id="355" r:id="rId75"/>
    <p:sldId id="356" r:id="rId76"/>
    <p:sldId id="357" r:id="rId77"/>
    <p:sldId id="305" r:id="rId78"/>
    <p:sldId id="306" r:id="rId79"/>
    <p:sldId id="307" r:id="rId80"/>
    <p:sldId id="330" r:id="rId81"/>
    <p:sldId id="331" r:id="rId82"/>
    <p:sldId id="332" r:id="rId83"/>
    <p:sldId id="333" r:id="rId84"/>
    <p:sldId id="308" r:id="rId85"/>
    <p:sldId id="309" r:id="rId86"/>
    <p:sldId id="310" r:id="rId87"/>
    <p:sldId id="311" r:id="rId88"/>
    <p:sldId id="338" r:id="rId8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8" y="-1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D543B1-B94F-4FC2-96A5-09EDE359B36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8777B41-3C72-4019-A44C-23F514EF38E8}">
      <dgm:prSet phldrT="[Text]"/>
      <dgm:spPr/>
      <dgm:t>
        <a:bodyPr/>
        <a:lstStyle/>
        <a:p>
          <a:r>
            <a:rPr lang="en-US" i="1" dirty="0" err="1">
              <a:latin typeface="Times New Roman" pitchFamily="18" charset="0"/>
              <a:cs typeface="Times New Roman" pitchFamily="18" charset="0"/>
            </a:rPr>
            <a:t>Giai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đoạn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thứ</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nhất</a:t>
          </a:r>
          <a:r>
            <a:rPr lang="en-US" dirty="0">
              <a:latin typeface="Times New Roman" pitchFamily="18" charset="0"/>
              <a:cs typeface="Times New Roman" pitchFamily="18" charset="0"/>
            </a:rPr>
            <a:t> (2005 – 2009), </a:t>
          </a:r>
          <a:endParaRPr lang="en-US" dirty="0"/>
        </a:p>
      </dgm:t>
    </dgm:pt>
    <dgm:pt modelId="{AF1A77D2-BBBC-4EF7-BDE8-51B899FDAE03}" type="parTrans" cxnId="{0CB61045-F952-4702-9A60-FC6422AB5BC8}">
      <dgm:prSet/>
      <dgm:spPr/>
      <dgm:t>
        <a:bodyPr/>
        <a:lstStyle/>
        <a:p>
          <a:endParaRPr lang="en-US"/>
        </a:p>
      </dgm:t>
    </dgm:pt>
    <dgm:pt modelId="{D6CD92D3-F774-4368-A56F-EA6DD54BEE68}" type="sibTrans" cxnId="{0CB61045-F952-4702-9A60-FC6422AB5BC8}">
      <dgm:prSet/>
      <dgm:spPr/>
      <dgm:t>
        <a:bodyPr/>
        <a:lstStyle/>
        <a:p>
          <a:endParaRPr lang="en-US"/>
        </a:p>
      </dgm:t>
    </dgm:pt>
    <dgm:pt modelId="{970C8C47-E699-401E-AF98-87B435C8543A}">
      <dgm:prSet phldrT="[Text]"/>
      <dgm:spPr>
        <a:solidFill>
          <a:schemeClr val="accent2">
            <a:alpha val="90000"/>
          </a:schemeClr>
        </a:solidFill>
      </dgm:spPr>
      <dgm:t>
        <a:bodyPr/>
        <a:lstStyle/>
        <a:p>
          <a:r>
            <a:rPr lang="en-US" dirty="0" err="1">
              <a:latin typeface="Times New Roman" pitchFamily="18" charset="0"/>
              <a:cs typeface="Times New Roman" pitchFamily="18" charset="0"/>
            </a:rPr>
            <a:t>tập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trung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tiểu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trung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a:t>
          </a:r>
          <a:r>
            <a:rPr lang="en-US" i="1" dirty="0" err="1">
              <a:latin typeface="Times New Roman" pitchFamily="18" charset="0"/>
              <a:cs typeface="Times New Roman" pitchFamily="18" charset="0"/>
            </a:rPr>
            <a:t>tiếp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cận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giáo</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dục</a:t>
          </a:r>
          <a:r>
            <a:rPr lang="en-US" i="1" dirty="0">
              <a:latin typeface="Times New Roman" pitchFamily="18" charset="0"/>
              <a:cs typeface="Times New Roman" pitchFamily="18" charset="0"/>
            </a:rPr>
            <a:t> – </a:t>
          </a:r>
          <a:r>
            <a:rPr lang="en-US" i="1" dirty="0" err="1">
              <a:latin typeface="Times New Roman" pitchFamily="18" charset="0"/>
              <a:cs typeface="Times New Roman" pitchFamily="18" charset="0"/>
            </a:rPr>
            <a:t>dựa</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trên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quyền</a:t>
          </a:r>
          <a:r>
            <a:rPr lang="en-US" i="1" dirty="0">
              <a:latin typeface="Times New Roman" pitchFamily="18" charset="0"/>
              <a:cs typeface="Times New Roman" pitchFamily="18" charset="0"/>
            </a:rPr>
            <a:t>”; </a:t>
          </a:r>
          <a:endParaRPr lang="en-US" dirty="0"/>
        </a:p>
      </dgm:t>
    </dgm:pt>
    <dgm:pt modelId="{9758DB6F-23CB-453C-A204-B9166CAE6E9B}" type="parTrans" cxnId="{567431BD-481B-4FBC-B6D2-1298D4B2B934}">
      <dgm:prSet/>
      <dgm:spPr/>
      <dgm:t>
        <a:bodyPr/>
        <a:lstStyle/>
        <a:p>
          <a:endParaRPr lang="en-US"/>
        </a:p>
      </dgm:t>
    </dgm:pt>
    <dgm:pt modelId="{B8C717B6-0C06-4DCF-A69E-7678FBBFEAA9}" type="sibTrans" cxnId="{567431BD-481B-4FBC-B6D2-1298D4B2B934}">
      <dgm:prSet/>
      <dgm:spPr/>
      <dgm:t>
        <a:bodyPr/>
        <a:lstStyle/>
        <a:p>
          <a:endParaRPr lang="en-US"/>
        </a:p>
      </dgm:t>
    </dgm:pt>
    <dgm:pt modelId="{FECAA570-B8E4-4E7A-97FE-34DF7BFC0956}">
      <dgm:prSet phldrT="[Text]"/>
      <dgm:spPr>
        <a:solidFill>
          <a:srgbClr val="92D050"/>
        </a:solidFill>
      </dgm:spPr>
      <dgm:t>
        <a:bodyPr/>
        <a:lstStyle/>
        <a:p>
          <a:r>
            <a:rPr lang="en-US" i="1" dirty="0" err="1">
              <a:latin typeface="Times New Roman" pitchFamily="18" charset="0"/>
              <a:cs typeface="Times New Roman" pitchFamily="18" charset="0"/>
            </a:rPr>
            <a:t>Giai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đoạn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thứ</a:t>
          </a:r>
          <a:r>
            <a:rPr lang="en-US" i="1" dirty="0">
              <a:latin typeface="Times New Roman" pitchFamily="18" charset="0"/>
              <a:cs typeface="Times New Roman" pitchFamily="18" charset="0"/>
            </a:rPr>
            <a:t> 2 (2010-2014), </a:t>
          </a:r>
          <a:endParaRPr lang="en-US" dirty="0"/>
        </a:p>
      </dgm:t>
    </dgm:pt>
    <dgm:pt modelId="{6553CD38-0BD3-43C6-895B-C05360D01370}" type="parTrans" cxnId="{0FCC5597-C8AF-4758-80D8-B3365929082F}">
      <dgm:prSet/>
      <dgm:spPr/>
      <dgm:t>
        <a:bodyPr/>
        <a:lstStyle/>
        <a:p>
          <a:endParaRPr lang="en-US"/>
        </a:p>
      </dgm:t>
    </dgm:pt>
    <dgm:pt modelId="{1F79EBAE-EDF0-4B76-94FC-3E3A8D5094B2}" type="sibTrans" cxnId="{0FCC5597-C8AF-4758-80D8-B3365929082F}">
      <dgm:prSet/>
      <dgm:spPr/>
      <dgm:t>
        <a:bodyPr/>
        <a:lstStyle/>
        <a:p>
          <a:endParaRPr lang="en-US"/>
        </a:p>
      </dgm:t>
    </dgm:pt>
    <dgm:pt modelId="{10B27534-B42F-446E-9244-8354EA1D8470}">
      <dgm:prSet phldrT="[Text]"/>
      <dgm:spPr>
        <a:solidFill>
          <a:srgbClr val="FFC000">
            <a:alpha val="90000"/>
          </a:srgbClr>
        </a:solidFill>
      </dgm:spPr>
      <dgm:t>
        <a:bodyPr/>
        <a:lstStyle/>
        <a:p>
          <a:r>
            <a:rPr lang="en-US" dirty="0" err="1">
              <a:latin typeface="Times New Roman" pitchFamily="18" charset="0"/>
              <a:cs typeface="Times New Roman" pitchFamily="18" charset="0"/>
            </a:rPr>
            <a:t>tập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trung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cấp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luật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trang</a:t>
          </a:r>
          <a:r>
            <a:rPr lang="en-US" dirty="0">
              <a:latin typeface="Times New Roman" pitchFamily="18" charset="0"/>
              <a:cs typeface="Times New Roman" pitchFamily="18" charset="0"/>
            </a:rPr>
            <a:t>. </a:t>
          </a:r>
          <a:endParaRPr lang="en-US" dirty="0"/>
        </a:p>
      </dgm:t>
    </dgm:pt>
    <dgm:pt modelId="{2E624C0B-5AC6-458F-9E99-A50767E45891}" type="parTrans" cxnId="{FAC63F79-AB00-46B6-8CB9-833122B44DD7}">
      <dgm:prSet/>
      <dgm:spPr/>
      <dgm:t>
        <a:bodyPr/>
        <a:lstStyle/>
        <a:p>
          <a:endParaRPr lang="en-US"/>
        </a:p>
      </dgm:t>
    </dgm:pt>
    <dgm:pt modelId="{3E8A0FAF-F15D-46F8-9762-B157FBE45939}" type="sibTrans" cxnId="{FAC63F79-AB00-46B6-8CB9-833122B44DD7}">
      <dgm:prSet/>
      <dgm:spPr/>
      <dgm:t>
        <a:bodyPr/>
        <a:lstStyle/>
        <a:p>
          <a:endParaRPr lang="en-US"/>
        </a:p>
      </dgm:t>
    </dgm:pt>
    <dgm:pt modelId="{964947D8-87E6-40AB-828A-B90D12215F03}">
      <dgm:prSet phldrT="[Text]"/>
      <dgm:spPr/>
      <dgm:t>
        <a:bodyPr/>
        <a:lstStyle/>
        <a:p>
          <a:r>
            <a:rPr lang="en-US" i="1" dirty="0" err="1">
              <a:latin typeface="Times New Roman" pitchFamily="18" charset="0"/>
              <a:cs typeface="Times New Roman" pitchFamily="18" charset="0"/>
            </a:rPr>
            <a:t>Giai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đoạn</a:t>
          </a:r>
          <a:r>
            <a:rPr lang="en-US" i="1" dirty="0">
              <a:latin typeface="Times New Roman" pitchFamily="18" charset="0"/>
              <a:cs typeface="Times New Roman" pitchFamily="18" charset="0"/>
            </a:rPr>
            <a:t> 3, (2015 – 2019), </a:t>
          </a:r>
          <a:endParaRPr lang="en-US" dirty="0"/>
        </a:p>
      </dgm:t>
    </dgm:pt>
    <dgm:pt modelId="{7C398B73-C788-42A2-937E-9DDDF1851333}" type="parTrans" cxnId="{6403FD7B-AC3E-442B-AB15-CC92ECDA1BFF}">
      <dgm:prSet/>
      <dgm:spPr/>
      <dgm:t>
        <a:bodyPr/>
        <a:lstStyle/>
        <a:p>
          <a:endParaRPr lang="en-US"/>
        </a:p>
      </dgm:t>
    </dgm:pt>
    <dgm:pt modelId="{72072D98-E4A9-4318-82A6-5827A4705497}" type="sibTrans" cxnId="{6403FD7B-AC3E-442B-AB15-CC92ECDA1BFF}">
      <dgm:prSet/>
      <dgm:spPr/>
      <dgm:t>
        <a:bodyPr/>
        <a:lstStyle/>
        <a:p>
          <a:endParaRPr lang="en-US"/>
        </a:p>
      </dgm:t>
    </dgm:pt>
    <dgm:pt modelId="{F1D92A0C-928F-40B3-A4B7-F81F60516C5F}">
      <dgm:prSet phldrT="[Text]"/>
      <dgm:spPr>
        <a:solidFill>
          <a:srgbClr val="92D050">
            <a:alpha val="90000"/>
          </a:srgbClr>
        </a:solidFill>
      </dgm:spPr>
      <dgm:t>
        <a:bodyPr/>
        <a:lstStyle/>
        <a:p>
          <a:r>
            <a:rPr lang="en-US" b="1" dirty="0" err="1">
              <a:latin typeface="Times New Roman" pitchFamily="18" charset="0"/>
              <a:cs typeface="Times New Roman" pitchFamily="18" charset="0"/>
            </a:rPr>
            <a:t>tập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trung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giáo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dục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đào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tạo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nghề</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báo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báo</a:t>
          </a:r>
          <a:r>
            <a:rPr lang="en-US" b="1" dirty="0">
              <a:latin typeface="Times New Roman" pitchFamily="18" charset="0"/>
              <a:cs typeface="Times New Roman" pitchFamily="18" charset="0"/>
            </a:rPr>
            <a:t>. </a:t>
          </a:r>
          <a:endParaRPr lang="en-US" b="1" dirty="0"/>
        </a:p>
      </dgm:t>
    </dgm:pt>
    <dgm:pt modelId="{4E92CF27-53AD-4BC6-A13E-2318AC5F87AD}" type="parTrans" cxnId="{FB32C2F9-3621-46B6-8E3A-7FDF2F677BF1}">
      <dgm:prSet/>
      <dgm:spPr/>
      <dgm:t>
        <a:bodyPr/>
        <a:lstStyle/>
        <a:p>
          <a:endParaRPr lang="en-US"/>
        </a:p>
      </dgm:t>
    </dgm:pt>
    <dgm:pt modelId="{35A64FEE-B857-4F90-BF77-604DF9EE059F}" type="sibTrans" cxnId="{FB32C2F9-3621-46B6-8E3A-7FDF2F677BF1}">
      <dgm:prSet/>
      <dgm:spPr/>
      <dgm:t>
        <a:bodyPr/>
        <a:lstStyle/>
        <a:p>
          <a:endParaRPr lang="en-US"/>
        </a:p>
      </dgm:t>
    </dgm:pt>
    <dgm:pt modelId="{7DE33035-6609-43CA-9748-0FF411510AEA}" type="pres">
      <dgm:prSet presAssocID="{1DD543B1-B94F-4FC2-96A5-09EDE359B36D}" presName="Name0" presStyleCnt="0">
        <dgm:presLayoutVars>
          <dgm:dir/>
          <dgm:animLvl val="lvl"/>
          <dgm:resizeHandles val="exact"/>
        </dgm:presLayoutVars>
      </dgm:prSet>
      <dgm:spPr/>
    </dgm:pt>
    <dgm:pt modelId="{CA2297E1-C9AA-421D-BF6E-48445E68A10D}" type="pres">
      <dgm:prSet presAssocID="{58777B41-3C72-4019-A44C-23F514EF38E8}" presName="linNode" presStyleCnt="0"/>
      <dgm:spPr/>
    </dgm:pt>
    <dgm:pt modelId="{C2724F58-C05A-436D-A54C-356FC59C7809}" type="pres">
      <dgm:prSet presAssocID="{58777B41-3C72-4019-A44C-23F514EF38E8}" presName="parentText" presStyleLbl="node1" presStyleIdx="0" presStyleCnt="3">
        <dgm:presLayoutVars>
          <dgm:chMax val="1"/>
          <dgm:bulletEnabled val="1"/>
        </dgm:presLayoutVars>
      </dgm:prSet>
      <dgm:spPr/>
    </dgm:pt>
    <dgm:pt modelId="{08AB780B-6AED-4A78-A9A9-580927EAC601}" type="pres">
      <dgm:prSet presAssocID="{58777B41-3C72-4019-A44C-23F514EF38E8}" presName="descendantText" presStyleLbl="alignAccFollowNode1" presStyleIdx="0" presStyleCnt="3">
        <dgm:presLayoutVars>
          <dgm:bulletEnabled val="1"/>
        </dgm:presLayoutVars>
      </dgm:prSet>
      <dgm:spPr/>
    </dgm:pt>
    <dgm:pt modelId="{9D55CFB2-67FF-4DFA-AE93-AF7DE88F7D99}" type="pres">
      <dgm:prSet presAssocID="{D6CD92D3-F774-4368-A56F-EA6DD54BEE68}" presName="sp" presStyleCnt="0"/>
      <dgm:spPr/>
    </dgm:pt>
    <dgm:pt modelId="{59BE1839-D960-42C3-8710-2CF34E059C65}" type="pres">
      <dgm:prSet presAssocID="{FECAA570-B8E4-4E7A-97FE-34DF7BFC0956}" presName="linNode" presStyleCnt="0"/>
      <dgm:spPr/>
    </dgm:pt>
    <dgm:pt modelId="{EBBC7F8A-CE44-4C03-9790-CB1E4CBBA822}" type="pres">
      <dgm:prSet presAssocID="{FECAA570-B8E4-4E7A-97FE-34DF7BFC0956}" presName="parentText" presStyleLbl="node1" presStyleIdx="1" presStyleCnt="3">
        <dgm:presLayoutVars>
          <dgm:chMax val="1"/>
          <dgm:bulletEnabled val="1"/>
        </dgm:presLayoutVars>
      </dgm:prSet>
      <dgm:spPr/>
    </dgm:pt>
    <dgm:pt modelId="{CAC82834-BB57-4033-B363-9C8DC11C1475}" type="pres">
      <dgm:prSet presAssocID="{FECAA570-B8E4-4E7A-97FE-34DF7BFC0956}" presName="descendantText" presStyleLbl="alignAccFollowNode1" presStyleIdx="1" presStyleCnt="3">
        <dgm:presLayoutVars>
          <dgm:bulletEnabled val="1"/>
        </dgm:presLayoutVars>
      </dgm:prSet>
      <dgm:spPr/>
    </dgm:pt>
    <dgm:pt modelId="{116120CC-4429-45EC-AC73-D2966301D4EB}" type="pres">
      <dgm:prSet presAssocID="{1F79EBAE-EDF0-4B76-94FC-3E3A8D5094B2}" presName="sp" presStyleCnt="0"/>
      <dgm:spPr/>
    </dgm:pt>
    <dgm:pt modelId="{BACB0CAA-91CC-4C84-BF13-00498BCA834A}" type="pres">
      <dgm:prSet presAssocID="{964947D8-87E6-40AB-828A-B90D12215F03}" presName="linNode" presStyleCnt="0"/>
      <dgm:spPr/>
    </dgm:pt>
    <dgm:pt modelId="{4B9BEBE9-F383-465D-9D98-5D775A8D1FFF}" type="pres">
      <dgm:prSet presAssocID="{964947D8-87E6-40AB-828A-B90D12215F03}" presName="parentText" presStyleLbl="node1" presStyleIdx="2" presStyleCnt="3">
        <dgm:presLayoutVars>
          <dgm:chMax val="1"/>
          <dgm:bulletEnabled val="1"/>
        </dgm:presLayoutVars>
      </dgm:prSet>
      <dgm:spPr/>
    </dgm:pt>
    <dgm:pt modelId="{137513DF-A943-4E66-B15C-62177DFB4AFB}" type="pres">
      <dgm:prSet presAssocID="{964947D8-87E6-40AB-828A-B90D12215F03}" presName="descendantText" presStyleLbl="alignAccFollowNode1" presStyleIdx="2" presStyleCnt="3">
        <dgm:presLayoutVars>
          <dgm:bulletEnabled val="1"/>
        </dgm:presLayoutVars>
      </dgm:prSet>
      <dgm:spPr/>
    </dgm:pt>
  </dgm:ptLst>
  <dgm:cxnLst>
    <dgm:cxn modelId="{F1AD361D-2AD3-44B9-8AC3-27A1C1CB9BE3}" type="presOf" srcId="{970C8C47-E699-401E-AF98-87B435C8543A}" destId="{08AB780B-6AED-4A78-A9A9-580927EAC601}" srcOrd="0" destOrd="0" presId="urn:microsoft.com/office/officeart/2005/8/layout/vList5"/>
    <dgm:cxn modelId="{69E4782F-DC50-4618-B506-0221D18B8EE8}" type="presOf" srcId="{F1D92A0C-928F-40B3-A4B7-F81F60516C5F}" destId="{137513DF-A943-4E66-B15C-62177DFB4AFB}" srcOrd="0" destOrd="0" presId="urn:microsoft.com/office/officeart/2005/8/layout/vList5"/>
    <dgm:cxn modelId="{F32F2136-D7A1-4DBE-BED4-DB11CF0C6965}" type="presOf" srcId="{58777B41-3C72-4019-A44C-23F514EF38E8}" destId="{C2724F58-C05A-436D-A54C-356FC59C7809}" srcOrd="0" destOrd="0" presId="urn:microsoft.com/office/officeart/2005/8/layout/vList5"/>
    <dgm:cxn modelId="{2B54F03A-8E4A-44DE-A440-C53DB0D8A53C}" type="presOf" srcId="{FECAA570-B8E4-4E7A-97FE-34DF7BFC0956}" destId="{EBBC7F8A-CE44-4C03-9790-CB1E4CBBA822}" srcOrd="0" destOrd="0" presId="urn:microsoft.com/office/officeart/2005/8/layout/vList5"/>
    <dgm:cxn modelId="{0CB61045-F952-4702-9A60-FC6422AB5BC8}" srcId="{1DD543B1-B94F-4FC2-96A5-09EDE359B36D}" destId="{58777B41-3C72-4019-A44C-23F514EF38E8}" srcOrd="0" destOrd="0" parTransId="{AF1A77D2-BBBC-4EF7-BDE8-51B899FDAE03}" sibTransId="{D6CD92D3-F774-4368-A56F-EA6DD54BEE68}"/>
    <dgm:cxn modelId="{B12F1767-A994-43C2-841A-0B7BC55A1960}" type="presOf" srcId="{964947D8-87E6-40AB-828A-B90D12215F03}" destId="{4B9BEBE9-F383-465D-9D98-5D775A8D1FFF}" srcOrd="0" destOrd="0" presId="urn:microsoft.com/office/officeart/2005/8/layout/vList5"/>
    <dgm:cxn modelId="{FAC63F79-AB00-46B6-8CB9-833122B44DD7}" srcId="{FECAA570-B8E4-4E7A-97FE-34DF7BFC0956}" destId="{10B27534-B42F-446E-9244-8354EA1D8470}" srcOrd="0" destOrd="0" parTransId="{2E624C0B-5AC6-458F-9E99-A50767E45891}" sibTransId="{3E8A0FAF-F15D-46F8-9762-B157FBE45939}"/>
    <dgm:cxn modelId="{6403FD7B-AC3E-442B-AB15-CC92ECDA1BFF}" srcId="{1DD543B1-B94F-4FC2-96A5-09EDE359B36D}" destId="{964947D8-87E6-40AB-828A-B90D12215F03}" srcOrd="2" destOrd="0" parTransId="{7C398B73-C788-42A2-937E-9DDDF1851333}" sibTransId="{72072D98-E4A9-4318-82A6-5827A4705497}"/>
    <dgm:cxn modelId="{0FCC5597-C8AF-4758-80D8-B3365929082F}" srcId="{1DD543B1-B94F-4FC2-96A5-09EDE359B36D}" destId="{FECAA570-B8E4-4E7A-97FE-34DF7BFC0956}" srcOrd="1" destOrd="0" parTransId="{6553CD38-0BD3-43C6-895B-C05360D01370}" sibTransId="{1F79EBAE-EDF0-4B76-94FC-3E3A8D5094B2}"/>
    <dgm:cxn modelId="{34A5ECB1-3919-4582-8EB2-52A410B1267E}" type="presOf" srcId="{10B27534-B42F-446E-9244-8354EA1D8470}" destId="{CAC82834-BB57-4033-B363-9C8DC11C1475}" srcOrd="0" destOrd="0" presId="urn:microsoft.com/office/officeart/2005/8/layout/vList5"/>
    <dgm:cxn modelId="{567431BD-481B-4FBC-B6D2-1298D4B2B934}" srcId="{58777B41-3C72-4019-A44C-23F514EF38E8}" destId="{970C8C47-E699-401E-AF98-87B435C8543A}" srcOrd="0" destOrd="0" parTransId="{9758DB6F-23CB-453C-A204-B9166CAE6E9B}" sibTransId="{B8C717B6-0C06-4DCF-A69E-7678FBBFEAA9}"/>
    <dgm:cxn modelId="{CAA22BC7-E243-4592-9D9F-CB15038BB59A}" type="presOf" srcId="{1DD543B1-B94F-4FC2-96A5-09EDE359B36D}" destId="{7DE33035-6609-43CA-9748-0FF411510AEA}" srcOrd="0" destOrd="0" presId="urn:microsoft.com/office/officeart/2005/8/layout/vList5"/>
    <dgm:cxn modelId="{FB32C2F9-3621-46B6-8E3A-7FDF2F677BF1}" srcId="{964947D8-87E6-40AB-828A-B90D12215F03}" destId="{F1D92A0C-928F-40B3-A4B7-F81F60516C5F}" srcOrd="0" destOrd="0" parTransId="{4E92CF27-53AD-4BC6-A13E-2318AC5F87AD}" sibTransId="{35A64FEE-B857-4F90-BF77-604DF9EE059F}"/>
    <dgm:cxn modelId="{C0AADE87-5A12-4AF2-8C38-F25B16056EED}" type="presParOf" srcId="{7DE33035-6609-43CA-9748-0FF411510AEA}" destId="{CA2297E1-C9AA-421D-BF6E-48445E68A10D}" srcOrd="0" destOrd="0" presId="urn:microsoft.com/office/officeart/2005/8/layout/vList5"/>
    <dgm:cxn modelId="{5B420C2C-9918-4D68-B76D-1FAC716C3C53}" type="presParOf" srcId="{CA2297E1-C9AA-421D-BF6E-48445E68A10D}" destId="{C2724F58-C05A-436D-A54C-356FC59C7809}" srcOrd="0" destOrd="0" presId="urn:microsoft.com/office/officeart/2005/8/layout/vList5"/>
    <dgm:cxn modelId="{E8F836DB-EF95-4774-9BD8-8F3FCC98C7D2}" type="presParOf" srcId="{CA2297E1-C9AA-421D-BF6E-48445E68A10D}" destId="{08AB780B-6AED-4A78-A9A9-580927EAC601}" srcOrd="1" destOrd="0" presId="urn:microsoft.com/office/officeart/2005/8/layout/vList5"/>
    <dgm:cxn modelId="{57F90ACF-CCDB-4624-90E3-A973557160AD}" type="presParOf" srcId="{7DE33035-6609-43CA-9748-0FF411510AEA}" destId="{9D55CFB2-67FF-4DFA-AE93-AF7DE88F7D99}" srcOrd="1" destOrd="0" presId="urn:microsoft.com/office/officeart/2005/8/layout/vList5"/>
    <dgm:cxn modelId="{9D29F201-85ED-4A2E-BBA8-21FCE103E1D6}" type="presParOf" srcId="{7DE33035-6609-43CA-9748-0FF411510AEA}" destId="{59BE1839-D960-42C3-8710-2CF34E059C65}" srcOrd="2" destOrd="0" presId="urn:microsoft.com/office/officeart/2005/8/layout/vList5"/>
    <dgm:cxn modelId="{DB1A13B5-8361-436C-9087-5BA21EA060F8}" type="presParOf" srcId="{59BE1839-D960-42C3-8710-2CF34E059C65}" destId="{EBBC7F8A-CE44-4C03-9790-CB1E4CBBA822}" srcOrd="0" destOrd="0" presId="urn:microsoft.com/office/officeart/2005/8/layout/vList5"/>
    <dgm:cxn modelId="{33A10E94-18AE-4DAC-AE45-AF2F3BB7B15B}" type="presParOf" srcId="{59BE1839-D960-42C3-8710-2CF34E059C65}" destId="{CAC82834-BB57-4033-B363-9C8DC11C1475}" srcOrd="1" destOrd="0" presId="urn:microsoft.com/office/officeart/2005/8/layout/vList5"/>
    <dgm:cxn modelId="{979CA3DF-3CB4-4736-A8A3-7B67D48B2FE0}" type="presParOf" srcId="{7DE33035-6609-43CA-9748-0FF411510AEA}" destId="{116120CC-4429-45EC-AC73-D2966301D4EB}" srcOrd="3" destOrd="0" presId="urn:microsoft.com/office/officeart/2005/8/layout/vList5"/>
    <dgm:cxn modelId="{DC8C18B3-3B8A-4EA6-B32B-5891CE5A84DB}" type="presParOf" srcId="{7DE33035-6609-43CA-9748-0FF411510AEA}" destId="{BACB0CAA-91CC-4C84-BF13-00498BCA834A}" srcOrd="4" destOrd="0" presId="urn:microsoft.com/office/officeart/2005/8/layout/vList5"/>
    <dgm:cxn modelId="{E3B9A58B-5762-472A-97CD-BCB770DD5FEB}" type="presParOf" srcId="{BACB0CAA-91CC-4C84-BF13-00498BCA834A}" destId="{4B9BEBE9-F383-465D-9D98-5D775A8D1FFF}" srcOrd="0" destOrd="0" presId="urn:microsoft.com/office/officeart/2005/8/layout/vList5"/>
    <dgm:cxn modelId="{68EA4F31-C653-40D4-AE14-6F72C11CDF13}" type="presParOf" srcId="{BACB0CAA-91CC-4C84-BF13-00498BCA834A}" destId="{137513DF-A943-4E66-B15C-62177DFB4AF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D543B1-B94F-4FC2-96A5-09EDE359B36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ECAA570-B8E4-4E7A-97FE-34DF7BFC0956}">
      <dgm:prSet phldrT="[Text]" custT="1"/>
      <dgm:spPr>
        <a:solidFill>
          <a:srgbClr val="92D050"/>
        </a:solidFill>
      </dgm:spPr>
      <dgm:t>
        <a:bodyPr/>
        <a:lstStyle/>
        <a:p>
          <a:r>
            <a:rPr lang="en-US" sz="4400" i="1" dirty="0" err="1">
              <a:latin typeface="Times New Roman" pitchFamily="18" charset="0"/>
              <a:cs typeface="Times New Roman" pitchFamily="18" charset="0"/>
            </a:rPr>
            <a:t>Giai</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đoạn</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thứ</a:t>
          </a:r>
          <a:r>
            <a:rPr lang="en-US" sz="4400" i="1" dirty="0">
              <a:latin typeface="Times New Roman" pitchFamily="18" charset="0"/>
              <a:cs typeface="Times New Roman" pitchFamily="18" charset="0"/>
            </a:rPr>
            <a:t> 4 (2020-2024), </a:t>
          </a:r>
          <a:endParaRPr lang="en-US" sz="4400" dirty="0"/>
        </a:p>
      </dgm:t>
    </dgm:pt>
    <dgm:pt modelId="{6553CD38-0BD3-43C6-895B-C05360D01370}" type="parTrans" cxnId="{0FCC5597-C8AF-4758-80D8-B3365929082F}">
      <dgm:prSet/>
      <dgm:spPr/>
      <dgm:t>
        <a:bodyPr/>
        <a:lstStyle/>
        <a:p>
          <a:endParaRPr lang="en-US"/>
        </a:p>
      </dgm:t>
    </dgm:pt>
    <dgm:pt modelId="{1F79EBAE-EDF0-4B76-94FC-3E3A8D5094B2}" type="sibTrans" cxnId="{0FCC5597-C8AF-4758-80D8-B3365929082F}">
      <dgm:prSet/>
      <dgm:spPr/>
      <dgm:t>
        <a:bodyPr/>
        <a:lstStyle/>
        <a:p>
          <a:endParaRPr lang="en-US"/>
        </a:p>
      </dgm:t>
    </dgm:pt>
    <dgm:pt modelId="{10B27534-B42F-446E-9244-8354EA1D8470}">
      <dgm:prSet phldrT="[Text]" custT="1"/>
      <dgm:spPr>
        <a:solidFill>
          <a:srgbClr val="FFC000">
            <a:alpha val="90000"/>
          </a:srgbClr>
        </a:solidFill>
      </dgm:spPr>
      <dgm:t>
        <a:bodyPr/>
        <a:lstStyle/>
        <a:p>
          <a:r>
            <a:rPr lang="en-US" sz="3200" dirty="0" err="1">
              <a:latin typeface="Times New Roman" pitchFamily="18" charset="0"/>
              <a:cs typeface="Times New Roman" pitchFamily="18" charset="0"/>
            </a:rPr>
            <a:t>Giáo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quyền</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chú</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trọng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đẳng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biệt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hòa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tôn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trọng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dạng</a:t>
          </a:r>
          <a:r>
            <a:rPr lang="en-US" sz="3200" dirty="0">
              <a:latin typeface="Times New Roman" pitchFamily="18" charset="0"/>
              <a:cs typeface="Times New Roman" pitchFamily="18" charset="0"/>
            </a:rPr>
            <a:t> </a:t>
          </a:r>
          <a:endParaRPr lang="en-US" sz="3200" dirty="0"/>
        </a:p>
      </dgm:t>
    </dgm:pt>
    <dgm:pt modelId="{2E624C0B-5AC6-458F-9E99-A50767E45891}" type="parTrans" cxnId="{FAC63F79-AB00-46B6-8CB9-833122B44DD7}">
      <dgm:prSet/>
      <dgm:spPr/>
      <dgm:t>
        <a:bodyPr/>
        <a:lstStyle/>
        <a:p>
          <a:endParaRPr lang="en-US"/>
        </a:p>
      </dgm:t>
    </dgm:pt>
    <dgm:pt modelId="{3E8A0FAF-F15D-46F8-9762-B157FBE45939}" type="sibTrans" cxnId="{FAC63F79-AB00-46B6-8CB9-833122B44DD7}">
      <dgm:prSet/>
      <dgm:spPr/>
      <dgm:t>
        <a:bodyPr/>
        <a:lstStyle/>
        <a:p>
          <a:endParaRPr lang="en-US"/>
        </a:p>
      </dgm:t>
    </dgm:pt>
    <dgm:pt modelId="{7DE33035-6609-43CA-9748-0FF411510AEA}" type="pres">
      <dgm:prSet presAssocID="{1DD543B1-B94F-4FC2-96A5-09EDE359B36D}" presName="Name0" presStyleCnt="0">
        <dgm:presLayoutVars>
          <dgm:dir/>
          <dgm:animLvl val="lvl"/>
          <dgm:resizeHandles val="exact"/>
        </dgm:presLayoutVars>
      </dgm:prSet>
      <dgm:spPr/>
    </dgm:pt>
    <dgm:pt modelId="{59BE1839-D960-42C3-8710-2CF34E059C65}" type="pres">
      <dgm:prSet presAssocID="{FECAA570-B8E4-4E7A-97FE-34DF7BFC0956}" presName="linNode" presStyleCnt="0"/>
      <dgm:spPr/>
    </dgm:pt>
    <dgm:pt modelId="{EBBC7F8A-CE44-4C03-9790-CB1E4CBBA822}" type="pres">
      <dgm:prSet presAssocID="{FECAA570-B8E4-4E7A-97FE-34DF7BFC0956}" presName="parentText" presStyleLbl="node1" presStyleIdx="0" presStyleCnt="1">
        <dgm:presLayoutVars>
          <dgm:chMax val="1"/>
          <dgm:bulletEnabled val="1"/>
        </dgm:presLayoutVars>
      </dgm:prSet>
      <dgm:spPr/>
    </dgm:pt>
    <dgm:pt modelId="{CAC82834-BB57-4033-B363-9C8DC11C1475}" type="pres">
      <dgm:prSet presAssocID="{FECAA570-B8E4-4E7A-97FE-34DF7BFC0956}" presName="descendantText" presStyleLbl="alignAccFollowNode1" presStyleIdx="0" presStyleCnt="1">
        <dgm:presLayoutVars>
          <dgm:bulletEnabled val="1"/>
        </dgm:presLayoutVars>
      </dgm:prSet>
      <dgm:spPr/>
    </dgm:pt>
  </dgm:ptLst>
  <dgm:cxnLst>
    <dgm:cxn modelId="{2B54F03A-8E4A-44DE-A440-C53DB0D8A53C}" type="presOf" srcId="{FECAA570-B8E4-4E7A-97FE-34DF7BFC0956}" destId="{EBBC7F8A-CE44-4C03-9790-CB1E4CBBA822}" srcOrd="0" destOrd="0" presId="urn:microsoft.com/office/officeart/2005/8/layout/vList5"/>
    <dgm:cxn modelId="{FAC63F79-AB00-46B6-8CB9-833122B44DD7}" srcId="{FECAA570-B8E4-4E7A-97FE-34DF7BFC0956}" destId="{10B27534-B42F-446E-9244-8354EA1D8470}" srcOrd="0" destOrd="0" parTransId="{2E624C0B-5AC6-458F-9E99-A50767E45891}" sibTransId="{3E8A0FAF-F15D-46F8-9762-B157FBE45939}"/>
    <dgm:cxn modelId="{0FCC5597-C8AF-4758-80D8-B3365929082F}" srcId="{1DD543B1-B94F-4FC2-96A5-09EDE359B36D}" destId="{FECAA570-B8E4-4E7A-97FE-34DF7BFC0956}" srcOrd="0" destOrd="0" parTransId="{6553CD38-0BD3-43C6-895B-C05360D01370}" sibTransId="{1F79EBAE-EDF0-4B76-94FC-3E3A8D5094B2}"/>
    <dgm:cxn modelId="{34A5ECB1-3919-4582-8EB2-52A410B1267E}" type="presOf" srcId="{10B27534-B42F-446E-9244-8354EA1D8470}" destId="{CAC82834-BB57-4033-B363-9C8DC11C1475}" srcOrd="0" destOrd="0" presId="urn:microsoft.com/office/officeart/2005/8/layout/vList5"/>
    <dgm:cxn modelId="{CAA22BC7-E243-4592-9D9F-CB15038BB59A}" type="presOf" srcId="{1DD543B1-B94F-4FC2-96A5-09EDE359B36D}" destId="{7DE33035-6609-43CA-9748-0FF411510AEA}" srcOrd="0" destOrd="0" presId="urn:microsoft.com/office/officeart/2005/8/layout/vList5"/>
    <dgm:cxn modelId="{9D29F201-85ED-4A2E-BBA8-21FCE103E1D6}" type="presParOf" srcId="{7DE33035-6609-43CA-9748-0FF411510AEA}" destId="{59BE1839-D960-42C3-8710-2CF34E059C65}" srcOrd="0" destOrd="0" presId="urn:microsoft.com/office/officeart/2005/8/layout/vList5"/>
    <dgm:cxn modelId="{DB1A13B5-8361-436C-9087-5BA21EA060F8}" type="presParOf" srcId="{59BE1839-D960-42C3-8710-2CF34E059C65}" destId="{EBBC7F8A-CE44-4C03-9790-CB1E4CBBA822}" srcOrd="0" destOrd="0" presId="urn:microsoft.com/office/officeart/2005/8/layout/vList5"/>
    <dgm:cxn modelId="{33A10E94-18AE-4DAC-AE45-AF2F3BB7B15B}" type="presParOf" srcId="{59BE1839-D960-42C3-8710-2CF34E059C65}" destId="{CAC82834-BB57-4033-B363-9C8DC11C147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2381E6-C25B-4DE4-A41E-A0537609CD4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D6F144D-AD2D-4CF5-96E4-B7868EF882DA}">
      <dgm:prSet phldrT="[Text]" custT="1"/>
      <dgm:spPr/>
      <dgm:t>
        <a:bodyPr/>
        <a:lstStyle/>
        <a:p>
          <a:r>
            <a:rPr lang="en-US" sz="2800" dirty="0" err="1">
              <a:latin typeface="Times New Roman" pitchFamily="18" charset="0"/>
              <a:cs typeface="Times New Roman" pitchFamily="18" charset="0"/>
            </a:rPr>
            <a:t>Đại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Đảng</a:t>
          </a:r>
          <a:r>
            <a:rPr lang="en-US" sz="2800" dirty="0">
              <a:latin typeface="Times New Roman" pitchFamily="18" charset="0"/>
              <a:cs typeface="Times New Roman" pitchFamily="18" charset="0"/>
            </a:rPr>
            <a:t> VIII (1996)</a:t>
          </a:r>
        </a:p>
      </dgm:t>
    </dgm:pt>
    <dgm:pt modelId="{E4F513AC-FD35-4882-BEF4-976F427AF326}" type="parTrans" cxnId="{0FB41697-A2D3-4725-A62E-380470100881}">
      <dgm:prSet/>
      <dgm:spPr/>
      <dgm:t>
        <a:bodyPr/>
        <a:lstStyle/>
        <a:p>
          <a:endParaRPr lang="en-US"/>
        </a:p>
      </dgm:t>
    </dgm:pt>
    <dgm:pt modelId="{EF352C19-35D8-4D78-BC11-F48568F61F9B}" type="sibTrans" cxnId="{0FB41697-A2D3-4725-A62E-380470100881}">
      <dgm:prSet/>
      <dgm:spPr/>
      <dgm:t>
        <a:bodyPr/>
        <a:lstStyle/>
        <a:p>
          <a:endParaRPr lang="en-US"/>
        </a:p>
      </dgm:t>
    </dgm:pt>
    <dgm:pt modelId="{2BEC6644-4692-4CB9-A36E-327F3311C32C}">
      <dgm:prSet phldrT="[Text]" custT="1"/>
      <dgm:spPr>
        <a:solidFill>
          <a:srgbClr val="FFFF00">
            <a:alpha val="90000"/>
          </a:srgbClr>
        </a:solidFill>
      </dgm:spPr>
      <dgm:t>
        <a:bodyPr/>
        <a:lstStyle/>
        <a:p>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ưu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endParaRPr lang="en-US" sz="2400" dirty="0">
            <a:latin typeface="Times New Roman" pitchFamily="18" charset="0"/>
            <a:cs typeface="Times New Roman" pitchFamily="18" charset="0"/>
          </a:endParaRPr>
        </a:p>
      </dgm:t>
    </dgm:pt>
    <dgm:pt modelId="{55B63065-3CEA-439E-AFD9-82E2B13EA117}" type="parTrans" cxnId="{32B5795F-5C5A-4B8A-A805-8B74178F7E75}">
      <dgm:prSet/>
      <dgm:spPr/>
      <dgm:t>
        <a:bodyPr/>
        <a:lstStyle/>
        <a:p>
          <a:endParaRPr lang="en-US"/>
        </a:p>
      </dgm:t>
    </dgm:pt>
    <dgm:pt modelId="{C236D6D3-A38C-4AC1-AC65-F3505BBD51E0}" type="sibTrans" cxnId="{32B5795F-5C5A-4B8A-A805-8B74178F7E75}">
      <dgm:prSet/>
      <dgm:spPr/>
      <dgm:t>
        <a:bodyPr/>
        <a:lstStyle/>
        <a:p>
          <a:endParaRPr lang="en-US"/>
        </a:p>
      </dgm:t>
    </dgm:pt>
    <dgm:pt modelId="{B8120824-3D38-42D2-9802-5DF6DC163C37}">
      <dgm:prSet phldrT="[Text]" custT="1"/>
      <dgm:spPr/>
      <dgm:t>
        <a:bodyPr/>
        <a:lstStyle/>
        <a:p>
          <a:r>
            <a:rPr lang="en-US" sz="3200" dirty="0" err="1">
              <a:latin typeface="Times New Roman" pitchFamily="18" charset="0"/>
              <a:cs typeface="Times New Roman" pitchFamily="18" charset="0"/>
            </a:rPr>
            <a:t>Đại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hội</a:t>
          </a:r>
          <a:r>
            <a:rPr lang="en-US" sz="3200" dirty="0">
              <a:latin typeface="Times New Roman" pitchFamily="18" charset="0"/>
              <a:cs typeface="Times New Roman" pitchFamily="18" charset="0"/>
            </a:rPr>
            <a:t> IX (2001)</a:t>
          </a:r>
        </a:p>
      </dgm:t>
    </dgm:pt>
    <dgm:pt modelId="{D8508B58-2E2F-4B82-8E59-E615FFF44837}" type="parTrans" cxnId="{85C064FE-ADD4-4DB3-8765-9FE850A70AD8}">
      <dgm:prSet/>
      <dgm:spPr/>
      <dgm:t>
        <a:bodyPr/>
        <a:lstStyle/>
        <a:p>
          <a:endParaRPr lang="en-US"/>
        </a:p>
      </dgm:t>
    </dgm:pt>
    <dgm:pt modelId="{BC2A5EC0-84CE-46C3-8131-0E24B6A61BEE}" type="sibTrans" cxnId="{85C064FE-ADD4-4DB3-8765-9FE850A70AD8}">
      <dgm:prSet/>
      <dgm:spPr/>
      <dgm:t>
        <a:bodyPr/>
        <a:lstStyle/>
        <a:p>
          <a:endParaRPr lang="en-US"/>
        </a:p>
      </dgm:t>
    </dgm:pt>
    <dgm:pt modelId="{C3487A24-A2A6-4416-958F-FCFDDC1F5383}">
      <dgm:prSet phldrT="[Text]" custT="1"/>
      <dgm:spPr>
        <a:solidFill>
          <a:srgbClr val="92D050">
            <a:alpha val="90000"/>
          </a:srgbClr>
        </a:solidFill>
      </dgm:spPr>
      <dgm:t>
        <a:bodyPr/>
        <a:lstStyle/>
        <a:p>
          <a:pPr algn="just"/>
          <a:r>
            <a:rPr lang="en-US" sz="1800" dirty="0" err="1">
              <a:latin typeface="Times New Roman" pitchFamily="18" charset="0"/>
              <a:cs typeface="Times New Roman" pitchFamily="18" charset="0"/>
            </a:rPr>
            <a:t>Chăm</a:t>
          </a:r>
          <a:r>
            <a:rPr lang="en-US" sz="1800" dirty="0">
              <a:latin typeface="Times New Roman" pitchFamily="18" charset="0"/>
              <a:cs typeface="Times New Roman" pitchFamily="18" charset="0"/>
            </a:rPr>
            <a:t> lo </a:t>
          </a:r>
          <a:r>
            <a:rPr lang="en-US" sz="1800" dirty="0" err="1">
              <a:latin typeface="Times New Roman" pitchFamily="18" charset="0"/>
              <a:cs typeface="Times New Roman" pitchFamily="18" charset="0"/>
            </a:rPr>
            <a:t>cho</a:t>
          </a:r>
          <a:r>
            <a:rPr lang="en-US" sz="1800" dirty="0">
              <a:latin typeface="Times New Roman" pitchFamily="18" charset="0"/>
              <a:cs typeface="Times New Roman" pitchFamily="18" charset="0"/>
            </a:rPr>
            <a:t> con </a:t>
          </a:r>
          <a:r>
            <a:rPr lang="en-US" sz="1800" dirty="0" err="1">
              <a:latin typeface="Times New Roman" pitchFamily="18" charset="0"/>
              <a:cs typeface="Times New Roman" pitchFamily="18" charset="0"/>
            </a:rPr>
            <a:t>người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bảo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vệ</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quyền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lợi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ích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hợp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pháp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mọi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người</a:t>
          </a:r>
          <a:r>
            <a:rPr lang="en-US" sz="1800" dirty="0">
              <a:latin typeface="Times New Roman" pitchFamily="18" charset="0"/>
              <a:cs typeface="Times New Roman" pitchFamily="18" charset="0"/>
            </a:rPr>
            <a:t>; </a:t>
          </a:r>
          <a:r>
            <a:rPr lang="en-US" sz="1800" b="1" dirty="0" err="1">
              <a:latin typeface="Times New Roman" pitchFamily="18" charset="0"/>
              <a:cs typeface="Times New Roman" pitchFamily="18" charset="0"/>
            </a:rPr>
            <a:t>tôn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trọng</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và</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thực</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hiện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các</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điều</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ước</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quốc</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tế</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về</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quyền</a:t>
          </a:r>
          <a:r>
            <a:rPr lang="en-US" sz="1800" b="1" dirty="0">
              <a:latin typeface="Times New Roman" pitchFamily="18" charset="0"/>
              <a:cs typeface="Times New Roman" pitchFamily="18" charset="0"/>
            </a:rPr>
            <a:t> con </a:t>
          </a:r>
          <a:r>
            <a:rPr lang="en-US" sz="1800" b="1" dirty="0" err="1">
              <a:latin typeface="Times New Roman" pitchFamily="18" charset="0"/>
              <a:cs typeface="Times New Roman" pitchFamily="18" charset="0"/>
            </a:rPr>
            <a:t>người</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mà</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Việt</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nam</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đã</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ký</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kết</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hoặc</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tham</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gia</a:t>
          </a:r>
          <a:r>
            <a:rPr lang="en-US" sz="1800" b="1" dirty="0">
              <a:latin typeface="Times New Roman" pitchFamily="18" charset="0"/>
              <a:cs typeface="Times New Roman" pitchFamily="18" charset="0"/>
            </a:rPr>
            <a:t>.</a:t>
          </a:r>
        </a:p>
      </dgm:t>
    </dgm:pt>
    <dgm:pt modelId="{7BA06DE8-30C9-4839-87F3-C76085D82862}" type="parTrans" cxnId="{869A4C8A-BC46-4551-A66C-1859BD182855}">
      <dgm:prSet/>
      <dgm:spPr/>
      <dgm:t>
        <a:bodyPr/>
        <a:lstStyle/>
        <a:p>
          <a:endParaRPr lang="en-US"/>
        </a:p>
      </dgm:t>
    </dgm:pt>
    <dgm:pt modelId="{0B820293-C661-4993-80C9-D725899DF0D9}" type="sibTrans" cxnId="{869A4C8A-BC46-4551-A66C-1859BD182855}">
      <dgm:prSet/>
      <dgm:spPr/>
      <dgm:t>
        <a:bodyPr/>
        <a:lstStyle/>
        <a:p>
          <a:endParaRPr lang="en-US"/>
        </a:p>
      </dgm:t>
    </dgm:pt>
    <dgm:pt modelId="{18B98BA8-4F4B-431E-9DBF-38D9B4DD533E}">
      <dgm:prSet phldrT="[Text]" custT="1"/>
      <dgm:spPr/>
      <dgm:t>
        <a:bodyPr/>
        <a:lstStyle/>
        <a:p>
          <a:r>
            <a:rPr lang="en-US" sz="3200" dirty="0" err="1">
              <a:latin typeface="Times New Roman" pitchFamily="18" charset="0"/>
              <a:cs typeface="Times New Roman" pitchFamily="18" charset="0"/>
            </a:rPr>
            <a:t>Đại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hội</a:t>
          </a:r>
          <a:r>
            <a:rPr lang="en-US" sz="3200" dirty="0">
              <a:latin typeface="Times New Roman" pitchFamily="18" charset="0"/>
              <a:cs typeface="Times New Roman" pitchFamily="18" charset="0"/>
            </a:rPr>
            <a:t> X (2006)</a:t>
          </a:r>
        </a:p>
      </dgm:t>
    </dgm:pt>
    <dgm:pt modelId="{06345FD5-226A-496F-AAFD-5F2AB08D4B8D}" type="parTrans" cxnId="{AB69F8BB-AED0-4101-994B-09D516BEC3DB}">
      <dgm:prSet/>
      <dgm:spPr/>
      <dgm:t>
        <a:bodyPr/>
        <a:lstStyle/>
        <a:p>
          <a:endParaRPr lang="en-US"/>
        </a:p>
      </dgm:t>
    </dgm:pt>
    <dgm:pt modelId="{9D70F701-D94E-46A6-AEEF-84073EE3703E}" type="sibTrans" cxnId="{AB69F8BB-AED0-4101-994B-09D516BEC3DB}">
      <dgm:prSet/>
      <dgm:spPr/>
      <dgm:t>
        <a:bodyPr/>
        <a:lstStyle/>
        <a:p>
          <a:endParaRPr lang="en-US"/>
        </a:p>
      </dgm:t>
    </dgm:pt>
    <dgm:pt modelId="{F32C5D37-9537-445B-8C13-99AD3913B9EB}">
      <dgm:prSet phldrT="[Text]"/>
      <dgm:spPr>
        <a:solidFill>
          <a:srgbClr val="FFC000">
            <a:alpha val="90000"/>
          </a:srgbClr>
        </a:solidFill>
      </dgm:spPr>
      <dgm:t>
        <a:bodyPr/>
        <a:lstStyle/>
        <a:p>
          <a:pPr algn="just"/>
          <a:r>
            <a:rPr lang="en-US" dirty="0" err="1">
              <a:latin typeface="Times New Roman" pitchFamily="18" charset="0"/>
              <a:cs typeface="Times New Roman" pitchFamily="18" charset="0"/>
            </a:rPr>
            <a:t>Xây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dựng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quyền</a:t>
          </a:r>
          <a:r>
            <a:rPr lang="en-US" dirty="0">
              <a:latin typeface="Times New Roman" pitchFamily="18" charset="0"/>
              <a:cs typeface="Times New Roman" pitchFamily="18" charset="0"/>
            </a:rPr>
            <a:t> XHCN </a:t>
          </a:r>
          <a:r>
            <a:rPr lang="en-US" dirty="0" err="1">
              <a:latin typeface="Times New Roman" pitchFamily="18" charset="0"/>
              <a:cs typeface="Times New Roman" pitchFamily="18" charset="0"/>
            </a:rPr>
            <a:t>Việt</a:t>
          </a:r>
          <a:r>
            <a:rPr lang="en-US" dirty="0">
              <a:latin typeface="Times New Roman" pitchFamily="18" charset="0"/>
              <a:cs typeface="Times New Roman" pitchFamily="18" charset="0"/>
            </a:rPr>
            <a:t> Nam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dân</a:t>
          </a:r>
          <a:r>
            <a:rPr lang="en-US" dirty="0">
              <a:latin typeface="Times New Roman" pitchFamily="18" charset="0"/>
              <a:cs typeface="Times New Roman" pitchFamily="18" charset="0"/>
            </a:rPr>
            <a:t>, do </a:t>
          </a:r>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yêu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quyền</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người</a:t>
          </a:r>
          <a:endParaRPr lang="en-US" dirty="0">
            <a:latin typeface="Times New Roman" pitchFamily="18" charset="0"/>
            <a:cs typeface="Times New Roman" pitchFamily="18" charset="0"/>
          </a:endParaRPr>
        </a:p>
      </dgm:t>
    </dgm:pt>
    <dgm:pt modelId="{5F78F283-B5F1-4A76-9A3A-67B5A911AFA4}" type="parTrans" cxnId="{09758138-996E-4989-9148-CDE66C27BECB}">
      <dgm:prSet/>
      <dgm:spPr/>
      <dgm:t>
        <a:bodyPr/>
        <a:lstStyle/>
        <a:p>
          <a:endParaRPr lang="en-US"/>
        </a:p>
      </dgm:t>
    </dgm:pt>
    <dgm:pt modelId="{D8C99A98-5FC7-4491-9679-3D2BE3DCD8E0}" type="sibTrans" cxnId="{09758138-996E-4989-9148-CDE66C27BECB}">
      <dgm:prSet/>
      <dgm:spPr/>
      <dgm:t>
        <a:bodyPr/>
        <a:lstStyle/>
        <a:p>
          <a:endParaRPr lang="en-US"/>
        </a:p>
      </dgm:t>
    </dgm:pt>
    <dgm:pt modelId="{7AFAB7E7-6F21-4557-B916-AD7EAE09510D}" type="pres">
      <dgm:prSet presAssocID="{B52381E6-C25B-4DE4-A41E-A0537609CD46}" presName="Name0" presStyleCnt="0">
        <dgm:presLayoutVars>
          <dgm:dir/>
          <dgm:animLvl val="lvl"/>
          <dgm:resizeHandles val="exact"/>
        </dgm:presLayoutVars>
      </dgm:prSet>
      <dgm:spPr/>
    </dgm:pt>
    <dgm:pt modelId="{7F34CB5D-99C4-4288-8F5D-1EA58968D9B9}" type="pres">
      <dgm:prSet presAssocID="{3D6F144D-AD2D-4CF5-96E4-B7868EF882DA}" presName="linNode" presStyleCnt="0"/>
      <dgm:spPr/>
    </dgm:pt>
    <dgm:pt modelId="{75356A03-AD57-45D4-9C0E-B2D58C30DE90}" type="pres">
      <dgm:prSet presAssocID="{3D6F144D-AD2D-4CF5-96E4-B7868EF882DA}" presName="parentText" presStyleLbl="node1" presStyleIdx="0" presStyleCnt="3">
        <dgm:presLayoutVars>
          <dgm:chMax val="1"/>
          <dgm:bulletEnabled val="1"/>
        </dgm:presLayoutVars>
      </dgm:prSet>
      <dgm:spPr/>
    </dgm:pt>
    <dgm:pt modelId="{71A2B787-EF63-438E-96CE-E7ECF13D5750}" type="pres">
      <dgm:prSet presAssocID="{3D6F144D-AD2D-4CF5-96E4-B7868EF882DA}" presName="descendantText" presStyleLbl="alignAccFollowNode1" presStyleIdx="0" presStyleCnt="3" custScaleY="114895">
        <dgm:presLayoutVars>
          <dgm:bulletEnabled val="1"/>
        </dgm:presLayoutVars>
      </dgm:prSet>
      <dgm:spPr/>
    </dgm:pt>
    <dgm:pt modelId="{1B4DFFAB-C311-4E68-B348-BE76863360AE}" type="pres">
      <dgm:prSet presAssocID="{EF352C19-35D8-4D78-BC11-F48568F61F9B}" presName="sp" presStyleCnt="0"/>
      <dgm:spPr/>
    </dgm:pt>
    <dgm:pt modelId="{F72DDD97-BCCE-47F7-8811-AB0C082EC261}" type="pres">
      <dgm:prSet presAssocID="{B8120824-3D38-42D2-9802-5DF6DC163C37}" presName="linNode" presStyleCnt="0"/>
      <dgm:spPr/>
    </dgm:pt>
    <dgm:pt modelId="{423447B4-64A2-419F-A71C-7175E060A657}" type="pres">
      <dgm:prSet presAssocID="{B8120824-3D38-42D2-9802-5DF6DC163C37}" presName="parentText" presStyleLbl="node1" presStyleIdx="1" presStyleCnt="3">
        <dgm:presLayoutVars>
          <dgm:chMax val="1"/>
          <dgm:bulletEnabled val="1"/>
        </dgm:presLayoutVars>
      </dgm:prSet>
      <dgm:spPr/>
    </dgm:pt>
    <dgm:pt modelId="{451C2AA8-AF7E-46FB-A1FF-E7056F0A4B86}" type="pres">
      <dgm:prSet presAssocID="{B8120824-3D38-42D2-9802-5DF6DC163C37}" presName="descendantText" presStyleLbl="alignAccFollowNode1" presStyleIdx="1" presStyleCnt="3">
        <dgm:presLayoutVars>
          <dgm:bulletEnabled val="1"/>
        </dgm:presLayoutVars>
      </dgm:prSet>
      <dgm:spPr/>
    </dgm:pt>
    <dgm:pt modelId="{E3B32BFA-E827-4575-8836-37A958EDB787}" type="pres">
      <dgm:prSet presAssocID="{BC2A5EC0-84CE-46C3-8131-0E24B6A61BEE}" presName="sp" presStyleCnt="0"/>
      <dgm:spPr/>
    </dgm:pt>
    <dgm:pt modelId="{2E2C7E00-E2D6-4DAF-B3AD-3627488F5348}" type="pres">
      <dgm:prSet presAssocID="{18B98BA8-4F4B-431E-9DBF-38D9B4DD533E}" presName="linNode" presStyleCnt="0"/>
      <dgm:spPr/>
    </dgm:pt>
    <dgm:pt modelId="{C9C49B1D-713D-4AB5-A405-D4639E7977E8}" type="pres">
      <dgm:prSet presAssocID="{18B98BA8-4F4B-431E-9DBF-38D9B4DD533E}" presName="parentText" presStyleLbl="node1" presStyleIdx="2" presStyleCnt="3">
        <dgm:presLayoutVars>
          <dgm:chMax val="1"/>
          <dgm:bulletEnabled val="1"/>
        </dgm:presLayoutVars>
      </dgm:prSet>
      <dgm:spPr/>
    </dgm:pt>
    <dgm:pt modelId="{78EABA36-0915-4353-9752-235FA7E160A0}" type="pres">
      <dgm:prSet presAssocID="{18B98BA8-4F4B-431E-9DBF-38D9B4DD533E}" presName="descendantText" presStyleLbl="alignAccFollowNode1" presStyleIdx="2" presStyleCnt="3">
        <dgm:presLayoutVars>
          <dgm:bulletEnabled val="1"/>
        </dgm:presLayoutVars>
      </dgm:prSet>
      <dgm:spPr/>
    </dgm:pt>
  </dgm:ptLst>
  <dgm:cxnLst>
    <dgm:cxn modelId="{61BD571D-809D-446C-8194-36C73A0F6CB8}" type="presOf" srcId="{18B98BA8-4F4B-431E-9DBF-38D9B4DD533E}" destId="{C9C49B1D-713D-4AB5-A405-D4639E7977E8}" srcOrd="0" destOrd="0" presId="urn:microsoft.com/office/officeart/2005/8/layout/vList5"/>
    <dgm:cxn modelId="{B7EFB31F-EF31-46D1-A32A-1214982B7AF1}" type="presOf" srcId="{B8120824-3D38-42D2-9802-5DF6DC163C37}" destId="{423447B4-64A2-419F-A71C-7175E060A657}" srcOrd="0" destOrd="0" presId="urn:microsoft.com/office/officeart/2005/8/layout/vList5"/>
    <dgm:cxn modelId="{09758138-996E-4989-9148-CDE66C27BECB}" srcId="{18B98BA8-4F4B-431E-9DBF-38D9B4DD533E}" destId="{F32C5D37-9537-445B-8C13-99AD3913B9EB}" srcOrd="0" destOrd="0" parTransId="{5F78F283-B5F1-4A76-9A3A-67B5A911AFA4}" sibTransId="{D8C99A98-5FC7-4491-9679-3D2BE3DCD8E0}"/>
    <dgm:cxn modelId="{32B5795F-5C5A-4B8A-A805-8B74178F7E75}" srcId="{3D6F144D-AD2D-4CF5-96E4-B7868EF882DA}" destId="{2BEC6644-4692-4CB9-A36E-327F3311C32C}" srcOrd="0" destOrd="0" parTransId="{55B63065-3CEA-439E-AFD9-82E2B13EA117}" sibTransId="{C236D6D3-A38C-4AC1-AC65-F3505BBD51E0}"/>
    <dgm:cxn modelId="{829F6367-5115-4671-9628-763F6F82B5C1}" type="presOf" srcId="{F32C5D37-9537-445B-8C13-99AD3913B9EB}" destId="{78EABA36-0915-4353-9752-235FA7E160A0}" srcOrd="0" destOrd="0" presId="urn:microsoft.com/office/officeart/2005/8/layout/vList5"/>
    <dgm:cxn modelId="{869A4C8A-BC46-4551-A66C-1859BD182855}" srcId="{B8120824-3D38-42D2-9802-5DF6DC163C37}" destId="{C3487A24-A2A6-4416-958F-FCFDDC1F5383}" srcOrd="0" destOrd="0" parTransId="{7BA06DE8-30C9-4839-87F3-C76085D82862}" sibTransId="{0B820293-C661-4993-80C9-D725899DF0D9}"/>
    <dgm:cxn modelId="{0FB41697-A2D3-4725-A62E-380470100881}" srcId="{B52381E6-C25B-4DE4-A41E-A0537609CD46}" destId="{3D6F144D-AD2D-4CF5-96E4-B7868EF882DA}" srcOrd="0" destOrd="0" parTransId="{E4F513AC-FD35-4882-BEF4-976F427AF326}" sibTransId="{EF352C19-35D8-4D78-BC11-F48568F61F9B}"/>
    <dgm:cxn modelId="{FB9694B2-55AF-4251-B147-0A7F15E6E966}" type="presOf" srcId="{2BEC6644-4692-4CB9-A36E-327F3311C32C}" destId="{71A2B787-EF63-438E-96CE-E7ECF13D5750}" srcOrd="0" destOrd="0" presId="urn:microsoft.com/office/officeart/2005/8/layout/vList5"/>
    <dgm:cxn modelId="{AB69F8BB-AED0-4101-994B-09D516BEC3DB}" srcId="{B52381E6-C25B-4DE4-A41E-A0537609CD46}" destId="{18B98BA8-4F4B-431E-9DBF-38D9B4DD533E}" srcOrd="2" destOrd="0" parTransId="{06345FD5-226A-496F-AAFD-5F2AB08D4B8D}" sibTransId="{9D70F701-D94E-46A6-AEEF-84073EE3703E}"/>
    <dgm:cxn modelId="{05309DC6-71D6-439D-AD2C-4A5102D6D5E4}" type="presOf" srcId="{3D6F144D-AD2D-4CF5-96E4-B7868EF882DA}" destId="{75356A03-AD57-45D4-9C0E-B2D58C30DE90}" srcOrd="0" destOrd="0" presId="urn:microsoft.com/office/officeart/2005/8/layout/vList5"/>
    <dgm:cxn modelId="{A47C75D2-64B2-464D-A020-726D8EC6BFD3}" type="presOf" srcId="{C3487A24-A2A6-4416-958F-FCFDDC1F5383}" destId="{451C2AA8-AF7E-46FB-A1FF-E7056F0A4B86}" srcOrd="0" destOrd="0" presId="urn:microsoft.com/office/officeart/2005/8/layout/vList5"/>
    <dgm:cxn modelId="{348A82F6-3145-4920-875B-D91F9B8D2690}" type="presOf" srcId="{B52381E6-C25B-4DE4-A41E-A0537609CD46}" destId="{7AFAB7E7-6F21-4557-B916-AD7EAE09510D}" srcOrd="0" destOrd="0" presId="urn:microsoft.com/office/officeart/2005/8/layout/vList5"/>
    <dgm:cxn modelId="{85C064FE-ADD4-4DB3-8765-9FE850A70AD8}" srcId="{B52381E6-C25B-4DE4-A41E-A0537609CD46}" destId="{B8120824-3D38-42D2-9802-5DF6DC163C37}" srcOrd="1" destOrd="0" parTransId="{D8508B58-2E2F-4B82-8E59-E615FFF44837}" sibTransId="{BC2A5EC0-84CE-46C3-8131-0E24B6A61BEE}"/>
    <dgm:cxn modelId="{3D8F5887-B859-4A76-9B29-5A21662B2E72}" type="presParOf" srcId="{7AFAB7E7-6F21-4557-B916-AD7EAE09510D}" destId="{7F34CB5D-99C4-4288-8F5D-1EA58968D9B9}" srcOrd="0" destOrd="0" presId="urn:microsoft.com/office/officeart/2005/8/layout/vList5"/>
    <dgm:cxn modelId="{3D65776E-C888-4664-9D20-675863656F16}" type="presParOf" srcId="{7F34CB5D-99C4-4288-8F5D-1EA58968D9B9}" destId="{75356A03-AD57-45D4-9C0E-B2D58C30DE90}" srcOrd="0" destOrd="0" presId="urn:microsoft.com/office/officeart/2005/8/layout/vList5"/>
    <dgm:cxn modelId="{403C26FF-BE08-448C-B845-BBE28F8E8E31}" type="presParOf" srcId="{7F34CB5D-99C4-4288-8F5D-1EA58968D9B9}" destId="{71A2B787-EF63-438E-96CE-E7ECF13D5750}" srcOrd="1" destOrd="0" presId="urn:microsoft.com/office/officeart/2005/8/layout/vList5"/>
    <dgm:cxn modelId="{06DA5298-8250-410D-9EF9-E563EEDB54F0}" type="presParOf" srcId="{7AFAB7E7-6F21-4557-B916-AD7EAE09510D}" destId="{1B4DFFAB-C311-4E68-B348-BE76863360AE}" srcOrd="1" destOrd="0" presId="urn:microsoft.com/office/officeart/2005/8/layout/vList5"/>
    <dgm:cxn modelId="{0FE4BB29-E094-4606-AFDC-82B6876D3306}" type="presParOf" srcId="{7AFAB7E7-6F21-4557-B916-AD7EAE09510D}" destId="{F72DDD97-BCCE-47F7-8811-AB0C082EC261}" srcOrd="2" destOrd="0" presId="urn:microsoft.com/office/officeart/2005/8/layout/vList5"/>
    <dgm:cxn modelId="{06855D9A-BDF2-409C-987A-167BDC5FD03E}" type="presParOf" srcId="{F72DDD97-BCCE-47F7-8811-AB0C082EC261}" destId="{423447B4-64A2-419F-A71C-7175E060A657}" srcOrd="0" destOrd="0" presId="urn:microsoft.com/office/officeart/2005/8/layout/vList5"/>
    <dgm:cxn modelId="{63155BC0-34BA-471D-BFB6-BAA05A2C7783}" type="presParOf" srcId="{F72DDD97-BCCE-47F7-8811-AB0C082EC261}" destId="{451C2AA8-AF7E-46FB-A1FF-E7056F0A4B86}" srcOrd="1" destOrd="0" presId="urn:microsoft.com/office/officeart/2005/8/layout/vList5"/>
    <dgm:cxn modelId="{5E526855-3A45-4048-94AB-189E951A585D}" type="presParOf" srcId="{7AFAB7E7-6F21-4557-B916-AD7EAE09510D}" destId="{E3B32BFA-E827-4575-8836-37A958EDB787}" srcOrd="3" destOrd="0" presId="urn:microsoft.com/office/officeart/2005/8/layout/vList5"/>
    <dgm:cxn modelId="{2F5C3AA2-C821-41A9-935E-B694CCF67100}" type="presParOf" srcId="{7AFAB7E7-6F21-4557-B916-AD7EAE09510D}" destId="{2E2C7E00-E2D6-4DAF-B3AD-3627488F5348}" srcOrd="4" destOrd="0" presId="urn:microsoft.com/office/officeart/2005/8/layout/vList5"/>
    <dgm:cxn modelId="{A25C0E6A-4E30-465B-A81D-677388D3CA5E}" type="presParOf" srcId="{2E2C7E00-E2D6-4DAF-B3AD-3627488F5348}" destId="{C9C49B1D-713D-4AB5-A405-D4639E7977E8}" srcOrd="0" destOrd="0" presId="urn:microsoft.com/office/officeart/2005/8/layout/vList5"/>
    <dgm:cxn modelId="{24B392A1-254F-4533-B79F-3B679A823856}" type="presParOf" srcId="{2E2C7E00-E2D6-4DAF-B3AD-3627488F5348}" destId="{78EABA36-0915-4353-9752-235FA7E160A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0DDA80-089E-4634-8CF8-024B2B64DCA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435F050-3E8F-4B69-9DA5-DA4899028FBE}">
      <dgm:prSet phldrT="[Text]" custT="1"/>
      <dgm:spPr/>
      <dgm:t>
        <a:bodyPr/>
        <a:lstStyle/>
        <a:p>
          <a:r>
            <a:rPr lang="en-US" sz="2800" dirty="0" err="1">
              <a:latin typeface="Times New Roman" pitchFamily="18" charset="0"/>
              <a:cs typeface="Times New Roman" pitchFamily="18" charset="0"/>
            </a:rPr>
            <a:t>Đại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hội</a:t>
          </a:r>
          <a:r>
            <a:rPr lang="en-US" sz="2800" dirty="0">
              <a:latin typeface="Times New Roman" pitchFamily="18" charset="0"/>
              <a:cs typeface="Times New Roman" pitchFamily="18" charset="0"/>
            </a:rPr>
            <a:t> XI (2011)</a:t>
          </a:r>
        </a:p>
      </dgm:t>
    </dgm:pt>
    <dgm:pt modelId="{EE6FC19F-15D4-44DA-AAA4-F09BB703BF4B}" type="parTrans" cxnId="{7E23D4DE-9E6A-4F5F-A51D-F3DEAEFC34B7}">
      <dgm:prSet/>
      <dgm:spPr/>
      <dgm:t>
        <a:bodyPr/>
        <a:lstStyle/>
        <a:p>
          <a:endParaRPr lang="en-US"/>
        </a:p>
      </dgm:t>
    </dgm:pt>
    <dgm:pt modelId="{85D18D24-A6E5-4470-AF9A-8DBBD18F7CDC}" type="sibTrans" cxnId="{7E23D4DE-9E6A-4F5F-A51D-F3DEAEFC34B7}">
      <dgm:prSet/>
      <dgm:spPr/>
      <dgm:t>
        <a:bodyPr/>
        <a:lstStyle/>
        <a:p>
          <a:endParaRPr lang="en-US"/>
        </a:p>
      </dgm:t>
    </dgm:pt>
    <dgm:pt modelId="{35891C20-C63D-4AFD-9E04-332E2F639B3B}">
      <dgm:prSet phldrT="[Text]"/>
      <dgm:spPr>
        <a:solidFill>
          <a:srgbClr val="92D050">
            <a:alpha val="90000"/>
          </a:srgbClr>
        </a:solidFill>
      </dgm:spPr>
      <dgm:t>
        <a:bodyPr/>
        <a:lstStyle/>
        <a:p>
          <a:pPr algn="just">
            <a:spcBef>
              <a:spcPts val="1200"/>
            </a:spcBef>
            <a:spcAft>
              <a:spcPts val="600"/>
            </a:spcAft>
          </a:pPr>
          <a:r>
            <a:rPr lang="en-US" dirty="0">
              <a:latin typeface="Times New Roman" pitchFamily="18" charset="0"/>
              <a:cs typeface="Times New Roman" pitchFamily="18" charset="0"/>
            </a:rPr>
            <a:t>Đặt con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trung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tâm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triển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đồng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triển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Tôn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trọng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bảo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quyền</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gắn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quyền</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tộc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dân</a:t>
          </a:r>
          <a:endParaRPr lang="en-US" dirty="0">
            <a:latin typeface="Times New Roman" pitchFamily="18" charset="0"/>
            <a:cs typeface="Times New Roman" pitchFamily="18" charset="0"/>
          </a:endParaRPr>
        </a:p>
      </dgm:t>
    </dgm:pt>
    <dgm:pt modelId="{41F72864-AAFD-4FF6-8C83-07F4BACCCC04}" type="parTrans" cxnId="{6E472E5A-3091-462F-8D6C-C9C86295C18F}">
      <dgm:prSet/>
      <dgm:spPr/>
      <dgm:t>
        <a:bodyPr/>
        <a:lstStyle/>
        <a:p>
          <a:endParaRPr lang="en-US"/>
        </a:p>
      </dgm:t>
    </dgm:pt>
    <dgm:pt modelId="{17E025E5-E2CA-494C-BFCD-EBDCBA6E60AB}" type="sibTrans" cxnId="{6E472E5A-3091-462F-8D6C-C9C86295C18F}">
      <dgm:prSet/>
      <dgm:spPr/>
      <dgm:t>
        <a:bodyPr/>
        <a:lstStyle/>
        <a:p>
          <a:endParaRPr lang="en-US"/>
        </a:p>
      </dgm:t>
    </dgm:pt>
    <dgm:pt modelId="{C445D8C5-4DC9-4333-AE6C-00A81846467E}">
      <dgm:prSet phldrT="[Text]"/>
      <dgm:spPr>
        <a:solidFill>
          <a:srgbClr val="92D050">
            <a:alpha val="90000"/>
          </a:srgbClr>
        </a:solidFill>
      </dgm:spPr>
      <dgm:t>
        <a:bodyPr/>
        <a:lstStyle/>
        <a:p>
          <a:pPr algn="just">
            <a:spcBef>
              <a:spcPts val="1200"/>
            </a:spcBef>
            <a:spcAft>
              <a:spcPts val="600"/>
            </a:spcAft>
          </a:pP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định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bảo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quyền</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nghĩa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nhiệm</a:t>
          </a:r>
          <a:r>
            <a:rPr lang="en-US" dirty="0">
              <a:latin typeface="Times New Roman" pitchFamily="18" charset="0"/>
              <a:cs typeface="Times New Roman" pitchFamily="18" charset="0"/>
            </a:rPr>
            <a:t>;</a:t>
          </a:r>
          <a:r>
            <a:rPr lang="en-US" b="1" dirty="0">
              <a:latin typeface="Times New Roman" pitchFamily="18" charset="0"/>
              <a:cs typeface="Times New Roman" pitchFamily="18" charset="0"/>
            </a:rPr>
            <a:t> </a:t>
          </a:r>
          <a:r>
            <a:rPr lang="en-US" dirty="0" err="1">
              <a:latin typeface="Times New Roman" pitchFamily="18" charset="0"/>
              <a:cs typeface="Times New Roman" pitchFamily="18" charset="0"/>
            </a:rPr>
            <a:t>chăm</a:t>
          </a:r>
          <a:r>
            <a:rPr lang="en-US" dirty="0">
              <a:latin typeface="Times New Roman" pitchFamily="18" charset="0"/>
              <a:cs typeface="Times New Roman" pitchFamily="18" charset="0"/>
            </a:rPr>
            <a:t> lo </a:t>
          </a:r>
          <a:r>
            <a:rPr lang="en-US" dirty="0" err="1">
              <a:latin typeface="Times New Roman" pitchFamily="18" charset="0"/>
              <a:cs typeface="Times New Roman" pitchFamily="18" charset="0"/>
            </a:rPr>
            <a:t>hạnh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phúc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triển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tự</a:t>
          </a:r>
          <a:r>
            <a:rPr lang="en-US" dirty="0">
              <a:latin typeface="Times New Roman" pitchFamily="18" charset="0"/>
              <a:cs typeface="Times New Roman" pitchFamily="18" charset="0"/>
            </a:rPr>
            <a:t> do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mỗi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người</a:t>
          </a:r>
          <a:endParaRPr lang="en-US" dirty="0">
            <a:latin typeface="Times New Roman" pitchFamily="18" charset="0"/>
            <a:cs typeface="Times New Roman" pitchFamily="18" charset="0"/>
          </a:endParaRPr>
        </a:p>
      </dgm:t>
    </dgm:pt>
    <dgm:pt modelId="{77BF1F3D-C1B6-4CBB-93FD-671E187538F5}" type="parTrans" cxnId="{DBA95910-FA9C-4C34-A604-D8519C069EE3}">
      <dgm:prSet/>
      <dgm:spPr/>
      <dgm:t>
        <a:bodyPr/>
        <a:lstStyle/>
        <a:p>
          <a:endParaRPr lang="en-US"/>
        </a:p>
      </dgm:t>
    </dgm:pt>
    <dgm:pt modelId="{51EFDC60-CC73-468A-8AC7-37898E73466B}" type="sibTrans" cxnId="{DBA95910-FA9C-4C34-A604-D8519C069EE3}">
      <dgm:prSet/>
      <dgm:spPr/>
      <dgm:t>
        <a:bodyPr/>
        <a:lstStyle/>
        <a:p>
          <a:endParaRPr lang="en-US"/>
        </a:p>
      </dgm:t>
    </dgm:pt>
    <dgm:pt modelId="{07AA375E-E50B-49F4-988C-3F2010595380}">
      <dgm:prSet phldrT="[Text]"/>
      <dgm:spPr>
        <a:solidFill>
          <a:srgbClr val="FFC000"/>
        </a:solidFill>
      </dgm:spPr>
      <dgm:t>
        <a:bodyPr/>
        <a:lstStyle/>
        <a:p>
          <a:r>
            <a:rPr lang="en-US" b="1" dirty="0" err="1">
              <a:latin typeface="Times New Roman" pitchFamily="18" charset="0"/>
              <a:cs typeface="Times New Roman" pitchFamily="18" charset="0"/>
            </a:rPr>
            <a:t>Hiến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pháp</a:t>
          </a:r>
          <a:r>
            <a:rPr lang="en-US" b="1" dirty="0">
              <a:latin typeface="Times New Roman" pitchFamily="18" charset="0"/>
              <a:cs typeface="Times New Roman" pitchFamily="18" charset="0"/>
            </a:rPr>
            <a:t> 2013</a:t>
          </a:r>
        </a:p>
      </dgm:t>
    </dgm:pt>
    <dgm:pt modelId="{F36F4431-BE47-4A0E-8485-CADE0CBEF3D5}" type="parTrans" cxnId="{30B59912-78B9-4776-BD06-88325668754C}">
      <dgm:prSet/>
      <dgm:spPr/>
      <dgm:t>
        <a:bodyPr/>
        <a:lstStyle/>
        <a:p>
          <a:endParaRPr lang="en-US"/>
        </a:p>
      </dgm:t>
    </dgm:pt>
    <dgm:pt modelId="{F1067CF9-970B-4CB2-831B-D3AACB719832}" type="sibTrans" cxnId="{30B59912-78B9-4776-BD06-88325668754C}">
      <dgm:prSet/>
      <dgm:spPr/>
      <dgm:t>
        <a:bodyPr/>
        <a:lstStyle/>
        <a:p>
          <a:endParaRPr lang="en-US"/>
        </a:p>
      </dgm:t>
    </dgm:pt>
    <dgm:pt modelId="{C46B4085-6239-44DA-B753-53F2C7B5687B}">
      <dgm:prSet phldrT="[Text]"/>
      <dgm:spPr/>
      <dgm:t>
        <a:bodyPr/>
        <a:lstStyle/>
        <a:p>
          <a:pPr algn="l"/>
          <a:endParaRPr lang="en-US" sz="2000" dirty="0"/>
        </a:p>
      </dgm:t>
    </dgm:pt>
    <dgm:pt modelId="{02FC9BC7-1E09-482C-80B7-DC269552D43B}" type="parTrans" cxnId="{C0750D9D-29C8-4004-B6C2-AD38CDF1F809}">
      <dgm:prSet/>
      <dgm:spPr/>
      <dgm:t>
        <a:bodyPr/>
        <a:lstStyle/>
        <a:p>
          <a:endParaRPr lang="en-US"/>
        </a:p>
      </dgm:t>
    </dgm:pt>
    <dgm:pt modelId="{390A9301-9D39-4C24-AB5C-6B8C9832BE87}" type="sibTrans" cxnId="{C0750D9D-29C8-4004-B6C2-AD38CDF1F809}">
      <dgm:prSet/>
      <dgm:spPr/>
      <dgm:t>
        <a:bodyPr/>
        <a:lstStyle/>
        <a:p>
          <a:endParaRPr lang="en-US"/>
        </a:p>
      </dgm:t>
    </dgm:pt>
    <dgm:pt modelId="{475C410C-0971-452B-8481-2BB37DE1545B}">
      <dgm:prSet phldrT="[Text]" custT="1"/>
      <dgm:spPr/>
      <dgm:t>
        <a:bodyPr/>
        <a:lstStyle/>
        <a:p>
          <a:pPr algn="just"/>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Quyền</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endParaRPr lang="en-US" sz="2400" dirty="0">
            <a:latin typeface="Times New Roman" pitchFamily="18" charset="0"/>
            <a:cs typeface="Times New Roman" pitchFamily="18" charset="0"/>
          </a:endParaRPr>
        </a:p>
      </dgm:t>
    </dgm:pt>
    <dgm:pt modelId="{2E2FB37A-5345-4D63-8153-8342C1DDE867}" type="parTrans" cxnId="{64D2473E-2439-4B36-AF1B-CC30FE92CECD}">
      <dgm:prSet/>
      <dgm:spPr/>
      <dgm:t>
        <a:bodyPr/>
        <a:lstStyle/>
        <a:p>
          <a:endParaRPr lang="en-US"/>
        </a:p>
      </dgm:t>
    </dgm:pt>
    <dgm:pt modelId="{4C39F97B-AEEA-4536-A6E7-7654FEF1CB76}" type="sibTrans" cxnId="{64D2473E-2439-4B36-AF1B-CC30FE92CECD}">
      <dgm:prSet/>
      <dgm:spPr/>
      <dgm:t>
        <a:bodyPr/>
        <a:lstStyle/>
        <a:p>
          <a:endParaRPr lang="en-US"/>
        </a:p>
      </dgm:t>
    </dgm:pt>
    <dgm:pt modelId="{5D3B792D-DF95-4C29-96F1-278B34EFFD08}">
      <dgm:prSet phldrT="[Text]"/>
      <dgm:spPr>
        <a:solidFill>
          <a:srgbClr val="92D050">
            <a:alpha val="90000"/>
          </a:srgbClr>
        </a:solidFill>
      </dgm:spPr>
      <dgm:t>
        <a:bodyPr/>
        <a:lstStyle/>
        <a:p>
          <a:pPr algn="just">
            <a:spcBef>
              <a:spcPts val="1200"/>
            </a:spcBef>
            <a:spcAft>
              <a:spcPts val="600"/>
            </a:spcAft>
          </a:pPr>
          <a:r>
            <a:rPr lang="de-DE" dirty="0">
              <a:latin typeface="Times New Roman" pitchFamily="18" charset="0"/>
              <a:cs typeface="Times New Roman" pitchFamily="18" charset="0"/>
            </a:rPr>
            <a:t>Sẵn sàng đối thoại với các nước, các tổ chức quốc tế và khu vực có liên quan về vấn đề dân chủ, nhân quyền.</a:t>
          </a:r>
          <a:endParaRPr lang="en-US" dirty="0">
            <a:latin typeface="Times New Roman" pitchFamily="18" charset="0"/>
            <a:cs typeface="Times New Roman" pitchFamily="18" charset="0"/>
          </a:endParaRPr>
        </a:p>
      </dgm:t>
    </dgm:pt>
    <dgm:pt modelId="{A8467728-8D21-488A-8341-6EAFCB14BA3C}" type="parTrans" cxnId="{83A1570E-6E33-4C5D-B02D-1DDCA8CCDAAE}">
      <dgm:prSet/>
      <dgm:spPr/>
      <dgm:t>
        <a:bodyPr/>
        <a:lstStyle/>
        <a:p>
          <a:endParaRPr lang="en-US"/>
        </a:p>
      </dgm:t>
    </dgm:pt>
    <dgm:pt modelId="{AF858018-BA4D-4FE7-A5BF-B8AE6F7070BF}" type="sibTrans" cxnId="{83A1570E-6E33-4C5D-B02D-1DDCA8CCDAAE}">
      <dgm:prSet/>
      <dgm:spPr/>
      <dgm:t>
        <a:bodyPr/>
        <a:lstStyle/>
        <a:p>
          <a:endParaRPr lang="en-US"/>
        </a:p>
      </dgm:t>
    </dgm:pt>
    <dgm:pt modelId="{7B7982E1-5365-4FFB-9102-F81774D29ED0}">
      <dgm:prSet phldrT="[Text]"/>
      <dgm:spPr>
        <a:solidFill>
          <a:srgbClr val="92D050">
            <a:alpha val="90000"/>
          </a:srgbClr>
        </a:solidFill>
      </dgm:spPr>
      <dgm:t>
        <a:bodyPr/>
        <a:lstStyle/>
        <a:p>
          <a:pPr algn="just">
            <a:spcBef>
              <a:spcPts val="1200"/>
            </a:spcBef>
            <a:spcAft>
              <a:spcPts val="600"/>
            </a:spcAft>
          </a:pPr>
          <a:r>
            <a:rPr lang="de-DE" dirty="0">
              <a:latin typeface="Times New Roman" pitchFamily="18" charset="0"/>
              <a:cs typeface="Times New Roman" pitchFamily="18" charset="0"/>
            </a:rPr>
            <a:t>Quan tâm hơn nữa việc chăm lo hạnh phúc và sự phát triển tự do, toàn diện của con người, bảo vệ quyền và lợi ích hợp pháp của con người, tôn trọng và thực hiện các điều ước quốc tế về quyền con người mà Việt Nam ký kết</a:t>
          </a:r>
          <a:endParaRPr lang="en-US" dirty="0">
            <a:latin typeface="Times New Roman" pitchFamily="18" charset="0"/>
            <a:cs typeface="Times New Roman" pitchFamily="18" charset="0"/>
          </a:endParaRPr>
        </a:p>
      </dgm:t>
    </dgm:pt>
    <dgm:pt modelId="{B53B09F8-54F9-434F-A5F9-8E331FA308AC}" type="parTrans" cxnId="{48143131-3662-4F1A-A5EE-8A45228333D5}">
      <dgm:prSet/>
      <dgm:spPr/>
      <dgm:t>
        <a:bodyPr/>
        <a:lstStyle/>
        <a:p>
          <a:endParaRPr lang="en-US"/>
        </a:p>
      </dgm:t>
    </dgm:pt>
    <dgm:pt modelId="{0CD4375F-E43D-4680-B7C7-1F4AE28B7284}" type="sibTrans" cxnId="{48143131-3662-4F1A-A5EE-8A45228333D5}">
      <dgm:prSet/>
      <dgm:spPr/>
      <dgm:t>
        <a:bodyPr/>
        <a:lstStyle/>
        <a:p>
          <a:endParaRPr lang="en-US"/>
        </a:p>
      </dgm:t>
    </dgm:pt>
    <dgm:pt modelId="{C142D5E8-66B7-4378-883A-95726C78A86E}" type="pres">
      <dgm:prSet presAssocID="{010DDA80-089E-4634-8CF8-024B2B64DCA8}" presName="Name0" presStyleCnt="0">
        <dgm:presLayoutVars>
          <dgm:dir/>
          <dgm:animLvl val="lvl"/>
          <dgm:resizeHandles val="exact"/>
        </dgm:presLayoutVars>
      </dgm:prSet>
      <dgm:spPr/>
    </dgm:pt>
    <dgm:pt modelId="{E1C80FDB-A17E-4DB1-9217-4F77B5618D11}" type="pres">
      <dgm:prSet presAssocID="{C435F050-3E8F-4B69-9DA5-DA4899028FBE}" presName="linNode" presStyleCnt="0"/>
      <dgm:spPr/>
    </dgm:pt>
    <dgm:pt modelId="{8F1F51F7-CE6A-41FB-A607-AA7C818A8582}" type="pres">
      <dgm:prSet presAssocID="{C435F050-3E8F-4B69-9DA5-DA4899028FBE}" presName="parentText" presStyleLbl="node1" presStyleIdx="0" presStyleCnt="2" custScaleX="85539" custScaleY="128119">
        <dgm:presLayoutVars>
          <dgm:chMax val="1"/>
          <dgm:bulletEnabled val="1"/>
        </dgm:presLayoutVars>
      </dgm:prSet>
      <dgm:spPr/>
    </dgm:pt>
    <dgm:pt modelId="{79E9E50F-E5FC-4E2A-85FF-7E978BA7D7E1}" type="pres">
      <dgm:prSet presAssocID="{C435F050-3E8F-4B69-9DA5-DA4899028FBE}" presName="descendantText" presStyleLbl="alignAccFollowNode1" presStyleIdx="0" presStyleCnt="2" custScaleX="171569" custScaleY="458819" custLinFactNeighborY="-24321">
        <dgm:presLayoutVars>
          <dgm:bulletEnabled val="1"/>
        </dgm:presLayoutVars>
      </dgm:prSet>
      <dgm:spPr/>
    </dgm:pt>
    <dgm:pt modelId="{1E3CA2BC-A43F-4576-8A00-AC897516B520}" type="pres">
      <dgm:prSet presAssocID="{85D18D24-A6E5-4470-AF9A-8DBBD18F7CDC}" presName="sp" presStyleCnt="0"/>
      <dgm:spPr/>
    </dgm:pt>
    <dgm:pt modelId="{C3AF7672-744F-4CFE-963E-57FBDF69D19D}" type="pres">
      <dgm:prSet presAssocID="{07AA375E-E50B-49F4-988C-3F2010595380}" presName="linNode" presStyleCnt="0"/>
      <dgm:spPr/>
    </dgm:pt>
    <dgm:pt modelId="{09491E10-B104-4547-B2F5-10D0F24925AD}" type="pres">
      <dgm:prSet presAssocID="{07AA375E-E50B-49F4-988C-3F2010595380}" presName="parentText" presStyleLbl="node1" presStyleIdx="1" presStyleCnt="2" custScaleX="55299" custScaleY="72646">
        <dgm:presLayoutVars>
          <dgm:chMax val="1"/>
          <dgm:bulletEnabled val="1"/>
        </dgm:presLayoutVars>
      </dgm:prSet>
      <dgm:spPr/>
    </dgm:pt>
    <dgm:pt modelId="{CD9A05AF-0361-481D-9AF5-6531A32276FA}" type="pres">
      <dgm:prSet presAssocID="{07AA375E-E50B-49F4-988C-3F2010595380}" presName="descendantText" presStyleLbl="alignAccFollowNode1" presStyleIdx="1" presStyleCnt="2" custScaleX="142034" custScaleY="94849">
        <dgm:presLayoutVars>
          <dgm:bulletEnabled val="1"/>
        </dgm:presLayoutVars>
      </dgm:prSet>
      <dgm:spPr/>
    </dgm:pt>
  </dgm:ptLst>
  <dgm:cxnLst>
    <dgm:cxn modelId="{83A1570E-6E33-4C5D-B02D-1DDCA8CCDAAE}" srcId="{C435F050-3E8F-4B69-9DA5-DA4899028FBE}" destId="{5D3B792D-DF95-4C29-96F1-278B34EFFD08}" srcOrd="2" destOrd="0" parTransId="{A8467728-8D21-488A-8341-6EAFCB14BA3C}" sibTransId="{AF858018-BA4D-4FE7-A5BF-B8AE6F7070BF}"/>
    <dgm:cxn modelId="{DBA95910-FA9C-4C34-A604-D8519C069EE3}" srcId="{C435F050-3E8F-4B69-9DA5-DA4899028FBE}" destId="{C445D8C5-4DC9-4333-AE6C-00A81846467E}" srcOrd="1" destOrd="0" parTransId="{77BF1F3D-C1B6-4CBB-93FD-671E187538F5}" sibTransId="{51EFDC60-CC73-468A-8AC7-37898E73466B}"/>
    <dgm:cxn modelId="{82688810-4F21-43C4-8C0A-2E054E59B929}" type="presOf" srcId="{C435F050-3E8F-4B69-9DA5-DA4899028FBE}" destId="{8F1F51F7-CE6A-41FB-A607-AA7C818A8582}" srcOrd="0" destOrd="0" presId="urn:microsoft.com/office/officeart/2005/8/layout/vList5"/>
    <dgm:cxn modelId="{30B59912-78B9-4776-BD06-88325668754C}" srcId="{010DDA80-089E-4634-8CF8-024B2B64DCA8}" destId="{07AA375E-E50B-49F4-988C-3F2010595380}" srcOrd="1" destOrd="0" parTransId="{F36F4431-BE47-4A0E-8485-CADE0CBEF3D5}" sibTransId="{F1067CF9-970B-4CB2-831B-D3AACB719832}"/>
    <dgm:cxn modelId="{48143131-3662-4F1A-A5EE-8A45228333D5}" srcId="{C435F050-3E8F-4B69-9DA5-DA4899028FBE}" destId="{7B7982E1-5365-4FFB-9102-F81774D29ED0}" srcOrd="3" destOrd="0" parTransId="{B53B09F8-54F9-434F-A5F9-8E331FA308AC}" sibTransId="{0CD4375F-E43D-4680-B7C7-1F4AE28B7284}"/>
    <dgm:cxn modelId="{64D2473E-2439-4B36-AF1B-CC30FE92CECD}" srcId="{07AA375E-E50B-49F4-988C-3F2010595380}" destId="{475C410C-0971-452B-8481-2BB37DE1545B}" srcOrd="1" destOrd="0" parTransId="{2E2FB37A-5345-4D63-8153-8342C1DDE867}" sibTransId="{4C39F97B-AEEA-4536-A6E7-7654FEF1CB76}"/>
    <dgm:cxn modelId="{F6CFFB5E-5CBA-41EF-B5AC-6A633A88C5F1}" type="presOf" srcId="{5D3B792D-DF95-4C29-96F1-278B34EFFD08}" destId="{79E9E50F-E5FC-4E2A-85FF-7E978BA7D7E1}" srcOrd="0" destOrd="2" presId="urn:microsoft.com/office/officeart/2005/8/layout/vList5"/>
    <dgm:cxn modelId="{C4D6466B-6AA4-47BE-B248-DCBE7BD8F348}" type="presOf" srcId="{475C410C-0971-452B-8481-2BB37DE1545B}" destId="{CD9A05AF-0361-481D-9AF5-6531A32276FA}" srcOrd="0" destOrd="1" presId="urn:microsoft.com/office/officeart/2005/8/layout/vList5"/>
    <dgm:cxn modelId="{B106DB51-6F08-4B3E-BF65-A1699A1F1FE6}" type="presOf" srcId="{35891C20-C63D-4AFD-9E04-332E2F639B3B}" destId="{79E9E50F-E5FC-4E2A-85FF-7E978BA7D7E1}" srcOrd="0" destOrd="0" presId="urn:microsoft.com/office/officeart/2005/8/layout/vList5"/>
    <dgm:cxn modelId="{6E472E5A-3091-462F-8D6C-C9C86295C18F}" srcId="{C435F050-3E8F-4B69-9DA5-DA4899028FBE}" destId="{35891C20-C63D-4AFD-9E04-332E2F639B3B}" srcOrd="0" destOrd="0" parTransId="{41F72864-AAFD-4FF6-8C83-07F4BACCCC04}" sibTransId="{17E025E5-E2CA-494C-BFCD-EBDCBA6E60AB}"/>
    <dgm:cxn modelId="{C9E9917C-13F6-42CE-8FCC-92F80DE26213}" type="presOf" srcId="{C46B4085-6239-44DA-B753-53F2C7B5687B}" destId="{CD9A05AF-0361-481D-9AF5-6531A32276FA}" srcOrd="0" destOrd="0" presId="urn:microsoft.com/office/officeart/2005/8/layout/vList5"/>
    <dgm:cxn modelId="{FA741A87-BD89-4BFF-8577-8BDD62DBE6F8}" type="presOf" srcId="{07AA375E-E50B-49F4-988C-3F2010595380}" destId="{09491E10-B104-4547-B2F5-10D0F24925AD}" srcOrd="0" destOrd="0" presId="urn:microsoft.com/office/officeart/2005/8/layout/vList5"/>
    <dgm:cxn modelId="{0933D694-40FA-4449-B8D0-6BBFC60197B5}" type="presOf" srcId="{010DDA80-089E-4634-8CF8-024B2B64DCA8}" destId="{C142D5E8-66B7-4378-883A-95726C78A86E}" srcOrd="0" destOrd="0" presId="urn:microsoft.com/office/officeart/2005/8/layout/vList5"/>
    <dgm:cxn modelId="{C0750D9D-29C8-4004-B6C2-AD38CDF1F809}" srcId="{07AA375E-E50B-49F4-988C-3F2010595380}" destId="{C46B4085-6239-44DA-B753-53F2C7B5687B}" srcOrd="0" destOrd="0" parTransId="{02FC9BC7-1E09-482C-80B7-DC269552D43B}" sibTransId="{390A9301-9D39-4C24-AB5C-6B8C9832BE87}"/>
    <dgm:cxn modelId="{EDD5E3AF-136A-4238-A8CB-45BA0505AFBE}" type="presOf" srcId="{C445D8C5-4DC9-4333-AE6C-00A81846467E}" destId="{79E9E50F-E5FC-4E2A-85FF-7E978BA7D7E1}" srcOrd="0" destOrd="1" presId="urn:microsoft.com/office/officeart/2005/8/layout/vList5"/>
    <dgm:cxn modelId="{7E23D4DE-9E6A-4F5F-A51D-F3DEAEFC34B7}" srcId="{010DDA80-089E-4634-8CF8-024B2B64DCA8}" destId="{C435F050-3E8F-4B69-9DA5-DA4899028FBE}" srcOrd="0" destOrd="0" parTransId="{EE6FC19F-15D4-44DA-AAA4-F09BB703BF4B}" sibTransId="{85D18D24-A6E5-4470-AF9A-8DBBD18F7CDC}"/>
    <dgm:cxn modelId="{58480ADF-4963-46C2-A16D-31EE18ADC11B}" type="presOf" srcId="{7B7982E1-5365-4FFB-9102-F81774D29ED0}" destId="{79E9E50F-E5FC-4E2A-85FF-7E978BA7D7E1}" srcOrd="0" destOrd="3" presId="urn:microsoft.com/office/officeart/2005/8/layout/vList5"/>
    <dgm:cxn modelId="{E34E27B2-2468-42F5-953B-C35ABBB4D64B}" type="presParOf" srcId="{C142D5E8-66B7-4378-883A-95726C78A86E}" destId="{E1C80FDB-A17E-4DB1-9217-4F77B5618D11}" srcOrd="0" destOrd="0" presId="urn:microsoft.com/office/officeart/2005/8/layout/vList5"/>
    <dgm:cxn modelId="{A73FE662-CC9D-4F87-9045-152B449D0CD3}" type="presParOf" srcId="{E1C80FDB-A17E-4DB1-9217-4F77B5618D11}" destId="{8F1F51F7-CE6A-41FB-A607-AA7C818A8582}" srcOrd="0" destOrd="0" presId="urn:microsoft.com/office/officeart/2005/8/layout/vList5"/>
    <dgm:cxn modelId="{0138D59F-65A7-453F-81C3-8C1B412EDFFC}" type="presParOf" srcId="{E1C80FDB-A17E-4DB1-9217-4F77B5618D11}" destId="{79E9E50F-E5FC-4E2A-85FF-7E978BA7D7E1}" srcOrd="1" destOrd="0" presId="urn:microsoft.com/office/officeart/2005/8/layout/vList5"/>
    <dgm:cxn modelId="{555A687B-FC34-4FA6-B550-3D309D230C7B}" type="presParOf" srcId="{C142D5E8-66B7-4378-883A-95726C78A86E}" destId="{1E3CA2BC-A43F-4576-8A00-AC897516B520}" srcOrd="1" destOrd="0" presId="urn:microsoft.com/office/officeart/2005/8/layout/vList5"/>
    <dgm:cxn modelId="{232FFF28-FB6A-40C8-994E-435A57D9D4F3}" type="presParOf" srcId="{C142D5E8-66B7-4378-883A-95726C78A86E}" destId="{C3AF7672-744F-4CFE-963E-57FBDF69D19D}" srcOrd="2" destOrd="0" presId="urn:microsoft.com/office/officeart/2005/8/layout/vList5"/>
    <dgm:cxn modelId="{D6308BD0-795D-40C0-ADE5-B1751263C792}" type="presParOf" srcId="{C3AF7672-744F-4CFE-963E-57FBDF69D19D}" destId="{09491E10-B104-4547-B2F5-10D0F24925AD}" srcOrd="0" destOrd="0" presId="urn:microsoft.com/office/officeart/2005/8/layout/vList5"/>
    <dgm:cxn modelId="{59217FAE-4C2C-41E1-A132-DCB06A077B42}" type="presParOf" srcId="{C3AF7672-744F-4CFE-963E-57FBDF69D19D}" destId="{CD9A05AF-0361-481D-9AF5-6531A32276F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0CC957-ADB9-4922-9607-8D09DF3BF29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55B0413-2C68-4C0D-ADAA-F9F9E13B9E74}">
      <dgm:prSet phldrT="[Text]"/>
      <dgm:spPr/>
      <dgm:t>
        <a:bodyPr/>
        <a:lstStyle/>
        <a:p>
          <a:r>
            <a:rPr lang="en-US" dirty="0" err="1">
              <a:latin typeface="Times New Roman" pitchFamily="18" charset="0"/>
              <a:cs typeface="Times New Roman" pitchFamily="18" charset="0"/>
            </a:rPr>
            <a:t>Đại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hội</a:t>
          </a:r>
          <a:r>
            <a:rPr lang="en-US" dirty="0">
              <a:latin typeface="Times New Roman" pitchFamily="18" charset="0"/>
              <a:cs typeface="Times New Roman" pitchFamily="18" charset="0"/>
            </a:rPr>
            <a:t> XII (2016</a:t>
          </a:r>
          <a:r>
            <a:rPr lang="en-US" dirty="0"/>
            <a:t>)</a:t>
          </a:r>
        </a:p>
      </dgm:t>
    </dgm:pt>
    <dgm:pt modelId="{B65DFA02-53FB-4735-9AC8-17553F97D180}" type="parTrans" cxnId="{64CEFE0F-FDC5-4518-B1DB-B41E6706E2DB}">
      <dgm:prSet/>
      <dgm:spPr/>
      <dgm:t>
        <a:bodyPr/>
        <a:lstStyle/>
        <a:p>
          <a:endParaRPr lang="en-US"/>
        </a:p>
      </dgm:t>
    </dgm:pt>
    <dgm:pt modelId="{8CF95202-9C39-49C7-857C-A40EDA3F6836}" type="sibTrans" cxnId="{64CEFE0F-FDC5-4518-B1DB-B41E6706E2DB}">
      <dgm:prSet/>
      <dgm:spPr/>
      <dgm:t>
        <a:bodyPr/>
        <a:lstStyle/>
        <a:p>
          <a:endParaRPr lang="en-US"/>
        </a:p>
      </dgm:t>
    </dgm:pt>
    <dgm:pt modelId="{F00BD93B-9EF4-4D2A-B388-EF5FB7431C9D}">
      <dgm:prSet phldrT="[Text]" custT="1"/>
      <dgm:spPr>
        <a:solidFill>
          <a:srgbClr val="92D050">
            <a:alpha val="90000"/>
          </a:srgbClr>
        </a:solidFill>
      </dgm:spPr>
      <dgm:t>
        <a:bodyPr/>
        <a:lstStyle/>
        <a:p>
          <a:pPr algn="just">
            <a:lnSpc>
              <a:spcPct val="100000"/>
            </a:lnSpc>
            <a:spcBef>
              <a:spcPts val="1800"/>
            </a:spcBef>
            <a:spcAft>
              <a:spcPts val="1800"/>
            </a:spcAft>
          </a:pPr>
          <a:r>
            <a:rPr lang="en-US" sz="2400" dirty="0" err="1">
              <a:latin typeface="Times New Roman" pitchFamily="18" charset="0"/>
              <a:cs typeface="Times New Roman" pitchFamily="18" charset="0"/>
            </a:rPr>
            <a:t>Tiếp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đẩy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nghiêm</a:t>
          </a:r>
          <a:r>
            <a:rPr lang="en-US" sz="2400" dirty="0">
              <a:latin typeface="Times New Roman" pitchFamily="18" charset="0"/>
              <a:cs typeface="Times New Roman" pitchFamily="18" charset="0"/>
            </a:rPr>
            <a:t> minh, </a:t>
          </a:r>
          <a:r>
            <a:rPr lang="en-US" sz="2400" dirty="0" err="1">
              <a:latin typeface="Times New Roman" pitchFamily="18" charset="0"/>
              <a:cs typeface="Times New Roman" pitchFamily="18" charset="0"/>
            </a:rPr>
            <a:t>bảo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quyền</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endParaRPr lang="en-US" sz="2400" dirty="0">
            <a:latin typeface="Times New Roman" pitchFamily="18" charset="0"/>
            <a:cs typeface="Times New Roman" pitchFamily="18" charset="0"/>
          </a:endParaRPr>
        </a:p>
      </dgm:t>
    </dgm:pt>
    <dgm:pt modelId="{F5F23D38-BAAF-4FEE-B092-0799635C1DC1}" type="sibTrans" cxnId="{321EC701-BEE2-4947-9D95-B58B4B9E8C5A}">
      <dgm:prSet/>
      <dgm:spPr/>
      <dgm:t>
        <a:bodyPr/>
        <a:lstStyle/>
        <a:p>
          <a:endParaRPr lang="en-US"/>
        </a:p>
      </dgm:t>
    </dgm:pt>
    <dgm:pt modelId="{A7A55733-00FA-4C7F-943F-F25AEF39DCEE}" type="parTrans" cxnId="{321EC701-BEE2-4947-9D95-B58B4B9E8C5A}">
      <dgm:prSet/>
      <dgm:spPr/>
      <dgm:t>
        <a:bodyPr/>
        <a:lstStyle/>
        <a:p>
          <a:endParaRPr lang="en-US"/>
        </a:p>
      </dgm:t>
    </dgm:pt>
    <dgm:pt modelId="{BA208AFA-0FB1-4B54-B91B-85ADD01AD63E}">
      <dgm:prSet phldrT="[Text]" custT="1"/>
      <dgm:spPr>
        <a:solidFill>
          <a:srgbClr val="92D050">
            <a:alpha val="90000"/>
          </a:srgbClr>
        </a:solidFill>
      </dgm:spPr>
      <dgm:t>
        <a:bodyPr/>
        <a:lstStyle/>
        <a:p>
          <a:pPr algn="just">
            <a:lnSpc>
              <a:spcPct val="100000"/>
            </a:lnSpc>
            <a:spcBef>
              <a:spcPts val="1800"/>
            </a:spcBef>
            <a:spcAft>
              <a:spcPts val="1800"/>
            </a:spcAft>
          </a:pP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quyền</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năm</a:t>
          </a:r>
          <a:r>
            <a:rPr lang="en-US" sz="2400" dirty="0">
              <a:latin typeface="Times New Roman" pitchFamily="18" charset="0"/>
              <a:cs typeface="Times New Roman" pitchFamily="18" charset="0"/>
            </a:rPr>
            <a:t> 2013; </a:t>
          </a:r>
          <a:r>
            <a:rPr lang="en-US" sz="2400" dirty="0" err="1">
              <a:latin typeface="Times New Roman" pitchFamily="18" charset="0"/>
              <a:cs typeface="Times New Roman" pitchFamily="18" charset="0"/>
            </a:rPr>
            <a:t>gắn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hội</a:t>
          </a:r>
          <a:r>
            <a:rPr lang="en-US" sz="2400"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Đảng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chính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bảo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vệ</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bảo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đảm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tốt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quyền</a:t>
          </a:r>
          <a:r>
            <a:rPr lang="en-US" sz="2400" b="1" dirty="0">
              <a:latin typeface="Times New Roman" pitchFamily="18" charset="0"/>
              <a:cs typeface="Times New Roman" pitchFamily="18" charset="0"/>
            </a:rPr>
            <a:t> con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quyền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dân</a:t>
          </a:r>
          <a:r>
            <a:rPr lang="en-US" sz="2400" b="1" dirty="0">
              <a:latin typeface="Times New Roman" pitchFamily="18" charset="0"/>
              <a:cs typeface="Times New Roman" pitchFamily="18" charset="0"/>
            </a:rPr>
            <a:t>.</a:t>
          </a:r>
        </a:p>
      </dgm:t>
    </dgm:pt>
    <dgm:pt modelId="{77D9A31A-C227-4FA4-8070-BE3BA9955403}" type="sibTrans" cxnId="{384514A7-B8B7-4D14-B090-870F70DF8E8E}">
      <dgm:prSet/>
      <dgm:spPr/>
      <dgm:t>
        <a:bodyPr/>
        <a:lstStyle/>
        <a:p>
          <a:endParaRPr lang="en-US"/>
        </a:p>
      </dgm:t>
    </dgm:pt>
    <dgm:pt modelId="{69B76225-82AA-4E28-9B4A-CEE9E08EEAA5}" type="parTrans" cxnId="{384514A7-B8B7-4D14-B090-870F70DF8E8E}">
      <dgm:prSet/>
      <dgm:spPr/>
      <dgm:t>
        <a:bodyPr/>
        <a:lstStyle/>
        <a:p>
          <a:endParaRPr lang="en-US"/>
        </a:p>
      </dgm:t>
    </dgm:pt>
    <dgm:pt modelId="{E20553E1-54A1-4D51-97EA-1F1BE68B255D}">
      <dgm:prSet phldrT="[Text]" custT="1"/>
      <dgm:spPr>
        <a:solidFill>
          <a:srgbClr val="92D050">
            <a:alpha val="90000"/>
          </a:srgbClr>
        </a:solidFill>
      </dgm:spPr>
      <dgm:t>
        <a:bodyPr/>
        <a:lstStyle/>
        <a:p>
          <a:pPr algn="just">
            <a:lnSpc>
              <a:spcPct val="100000"/>
            </a:lnSpc>
            <a:spcBef>
              <a:spcPts val="1800"/>
            </a:spcBef>
            <a:spcAft>
              <a:spcPts val="1800"/>
            </a:spcAft>
          </a:pPr>
          <a:r>
            <a:rPr lang="en-US" sz="4000" dirty="0" err="1">
              <a:latin typeface="Times New Roman" pitchFamily="18" charset="0"/>
              <a:cs typeface="Times New Roman" pitchFamily="18" charset="0"/>
            </a:rPr>
            <a:t>Phương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hướng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nhiệm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vụ</a:t>
          </a:r>
          <a:r>
            <a:rPr lang="en-US" sz="4000" dirty="0">
              <a:latin typeface="Times New Roman" pitchFamily="18" charset="0"/>
              <a:cs typeface="Times New Roman" pitchFamily="18" charset="0"/>
            </a:rPr>
            <a:t>:</a:t>
          </a:r>
        </a:p>
      </dgm:t>
    </dgm:pt>
    <dgm:pt modelId="{6ABEF076-E033-45DA-8BB1-5F1688BBAD2C}" type="sibTrans" cxnId="{288CA2F9-03F5-4881-8EB9-C559BDD5A08D}">
      <dgm:prSet/>
      <dgm:spPr/>
      <dgm:t>
        <a:bodyPr/>
        <a:lstStyle/>
        <a:p>
          <a:endParaRPr lang="en-US"/>
        </a:p>
      </dgm:t>
    </dgm:pt>
    <dgm:pt modelId="{8C44E24A-2313-4C6E-B56E-08DA260F8D71}" type="parTrans" cxnId="{288CA2F9-03F5-4881-8EB9-C559BDD5A08D}">
      <dgm:prSet/>
      <dgm:spPr/>
      <dgm:t>
        <a:bodyPr/>
        <a:lstStyle/>
        <a:p>
          <a:endParaRPr lang="en-US"/>
        </a:p>
      </dgm:t>
    </dgm:pt>
    <dgm:pt modelId="{B5F11463-B636-4DB4-A8B9-4BF4D3285A82}" type="pres">
      <dgm:prSet presAssocID="{AA0CC957-ADB9-4922-9607-8D09DF3BF298}" presName="Name0" presStyleCnt="0">
        <dgm:presLayoutVars>
          <dgm:dir/>
          <dgm:animLvl val="lvl"/>
          <dgm:resizeHandles val="exact"/>
        </dgm:presLayoutVars>
      </dgm:prSet>
      <dgm:spPr/>
    </dgm:pt>
    <dgm:pt modelId="{E2C3C331-E85C-4BC9-B6EC-1AE1382A6FF6}" type="pres">
      <dgm:prSet presAssocID="{A55B0413-2C68-4C0D-ADAA-F9F9E13B9E74}" presName="linNode" presStyleCnt="0"/>
      <dgm:spPr/>
    </dgm:pt>
    <dgm:pt modelId="{17A8F959-5A58-4692-9DA6-F49B6B4011F5}" type="pres">
      <dgm:prSet presAssocID="{A55B0413-2C68-4C0D-ADAA-F9F9E13B9E74}" presName="parentText" presStyleLbl="node1" presStyleIdx="0" presStyleCnt="1" custScaleX="44040" custLinFactNeighborX="-14294">
        <dgm:presLayoutVars>
          <dgm:chMax val="1"/>
          <dgm:bulletEnabled val="1"/>
        </dgm:presLayoutVars>
      </dgm:prSet>
      <dgm:spPr/>
    </dgm:pt>
    <dgm:pt modelId="{EC5CD527-3C0B-4630-A5D6-76477F0CD0CF}" type="pres">
      <dgm:prSet presAssocID="{A55B0413-2C68-4C0D-ADAA-F9F9E13B9E74}" presName="descendantText" presStyleLbl="alignAccFollowNode1" presStyleIdx="0" presStyleCnt="1" custScaleX="130593" custScaleY="125000">
        <dgm:presLayoutVars>
          <dgm:bulletEnabled val="1"/>
        </dgm:presLayoutVars>
      </dgm:prSet>
      <dgm:spPr/>
    </dgm:pt>
  </dgm:ptLst>
  <dgm:cxnLst>
    <dgm:cxn modelId="{321EC701-BEE2-4947-9D95-B58B4B9E8C5A}" srcId="{A55B0413-2C68-4C0D-ADAA-F9F9E13B9E74}" destId="{F00BD93B-9EF4-4D2A-B388-EF5FB7431C9D}" srcOrd="2" destOrd="0" parTransId="{A7A55733-00FA-4C7F-943F-F25AEF39DCEE}" sibTransId="{F5F23D38-BAAF-4FEE-B092-0799635C1DC1}"/>
    <dgm:cxn modelId="{64CEFE0F-FDC5-4518-B1DB-B41E6706E2DB}" srcId="{AA0CC957-ADB9-4922-9607-8D09DF3BF298}" destId="{A55B0413-2C68-4C0D-ADAA-F9F9E13B9E74}" srcOrd="0" destOrd="0" parTransId="{B65DFA02-53FB-4735-9AC8-17553F97D180}" sibTransId="{8CF95202-9C39-49C7-857C-A40EDA3F6836}"/>
    <dgm:cxn modelId="{84FFC212-4CE2-4D68-B9E6-D0C53AF516A9}" type="presOf" srcId="{BA208AFA-0FB1-4B54-B91B-85ADD01AD63E}" destId="{EC5CD527-3C0B-4630-A5D6-76477F0CD0CF}" srcOrd="0" destOrd="1" presId="urn:microsoft.com/office/officeart/2005/8/layout/vList5"/>
    <dgm:cxn modelId="{F1FBD956-BFAC-4043-9532-E101159B7A78}" type="presOf" srcId="{AA0CC957-ADB9-4922-9607-8D09DF3BF298}" destId="{B5F11463-B636-4DB4-A8B9-4BF4D3285A82}" srcOrd="0" destOrd="0" presId="urn:microsoft.com/office/officeart/2005/8/layout/vList5"/>
    <dgm:cxn modelId="{384514A7-B8B7-4D14-B090-870F70DF8E8E}" srcId="{A55B0413-2C68-4C0D-ADAA-F9F9E13B9E74}" destId="{BA208AFA-0FB1-4B54-B91B-85ADD01AD63E}" srcOrd="1" destOrd="0" parTransId="{69B76225-82AA-4E28-9B4A-CEE9E08EEAA5}" sibTransId="{77D9A31A-C227-4FA4-8070-BE3BA9955403}"/>
    <dgm:cxn modelId="{ABBE3ABC-80C0-41F6-88A8-B344CC0E308A}" type="presOf" srcId="{F00BD93B-9EF4-4D2A-B388-EF5FB7431C9D}" destId="{EC5CD527-3C0B-4630-A5D6-76477F0CD0CF}" srcOrd="0" destOrd="2" presId="urn:microsoft.com/office/officeart/2005/8/layout/vList5"/>
    <dgm:cxn modelId="{8A0649C2-1835-4166-AB7E-A17AB9ED1831}" type="presOf" srcId="{E20553E1-54A1-4D51-97EA-1F1BE68B255D}" destId="{EC5CD527-3C0B-4630-A5D6-76477F0CD0CF}" srcOrd="0" destOrd="0" presId="urn:microsoft.com/office/officeart/2005/8/layout/vList5"/>
    <dgm:cxn modelId="{98AE82E1-EB7E-41A5-A407-D717781DC58F}" type="presOf" srcId="{A55B0413-2C68-4C0D-ADAA-F9F9E13B9E74}" destId="{17A8F959-5A58-4692-9DA6-F49B6B4011F5}" srcOrd="0" destOrd="0" presId="urn:microsoft.com/office/officeart/2005/8/layout/vList5"/>
    <dgm:cxn modelId="{288CA2F9-03F5-4881-8EB9-C559BDD5A08D}" srcId="{A55B0413-2C68-4C0D-ADAA-F9F9E13B9E74}" destId="{E20553E1-54A1-4D51-97EA-1F1BE68B255D}" srcOrd="0" destOrd="0" parTransId="{8C44E24A-2313-4C6E-B56E-08DA260F8D71}" sibTransId="{6ABEF076-E033-45DA-8BB1-5F1688BBAD2C}"/>
    <dgm:cxn modelId="{6E27C8D8-2C25-4A31-A319-C8CE925C73D2}" type="presParOf" srcId="{B5F11463-B636-4DB4-A8B9-4BF4D3285A82}" destId="{E2C3C331-E85C-4BC9-B6EC-1AE1382A6FF6}" srcOrd="0" destOrd="0" presId="urn:microsoft.com/office/officeart/2005/8/layout/vList5"/>
    <dgm:cxn modelId="{48747E43-E084-4D8B-942D-7DF3DEB52A2E}" type="presParOf" srcId="{E2C3C331-E85C-4BC9-B6EC-1AE1382A6FF6}" destId="{17A8F959-5A58-4692-9DA6-F49B6B4011F5}" srcOrd="0" destOrd="0" presId="urn:microsoft.com/office/officeart/2005/8/layout/vList5"/>
    <dgm:cxn modelId="{2D9D1809-5D90-47E5-AC22-78183C8F2E46}" type="presParOf" srcId="{E2C3C331-E85C-4BC9-B6EC-1AE1382A6FF6}" destId="{EC5CD527-3C0B-4630-A5D6-76477F0CD0C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92827B-AAD1-4CDF-9E4C-B41EA8BD1F3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4858189-DCC1-4340-BF99-92D780463737}">
      <dgm:prSet phldrT="[Text]"/>
      <dgm:spPr/>
      <dgm:t>
        <a:bodyPr/>
        <a:lstStyle/>
        <a:p>
          <a:r>
            <a:rPr lang="vi-VN" dirty="0">
              <a:latin typeface="Times New Roman" pitchFamily="18" charset="0"/>
              <a:cs typeface="Times New Roman" pitchFamily="18" charset="0"/>
            </a:rPr>
            <a:t>(a) </a:t>
          </a:r>
          <a:r>
            <a:rPr lang="vi-VN" b="1" i="1" dirty="0">
              <a:latin typeface="Times New Roman" pitchFamily="18" charset="0"/>
              <a:cs typeface="Times New Roman" pitchFamily="18" charset="0"/>
            </a:rPr>
            <a:t>Giáo dục về quyền</a:t>
          </a:r>
          <a:r>
            <a:rPr lang="en-US" b="1" i="1" dirty="0">
              <a:latin typeface="Times New Roman" pitchFamily="18" charset="0"/>
              <a:cs typeface="Times New Roman" pitchFamily="18" charset="0"/>
            </a:rPr>
            <a:t> con </a:t>
          </a:r>
          <a:r>
            <a:rPr lang="en-US" b="1" i="1" dirty="0" err="1">
              <a:latin typeface="Times New Roman" pitchFamily="18" charset="0"/>
              <a:cs typeface="Times New Roman" pitchFamily="18" charset="0"/>
            </a:rPr>
            <a:t>người</a:t>
          </a:r>
          <a:endParaRPr lang="en-US" dirty="0"/>
        </a:p>
      </dgm:t>
    </dgm:pt>
    <dgm:pt modelId="{ADDFD734-EE21-45DF-81B7-529337F59665}" type="parTrans" cxnId="{694F7413-239A-4EC4-B68E-98AA7C6D9772}">
      <dgm:prSet/>
      <dgm:spPr/>
      <dgm:t>
        <a:bodyPr/>
        <a:lstStyle/>
        <a:p>
          <a:endParaRPr lang="en-US"/>
        </a:p>
      </dgm:t>
    </dgm:pt>
    <dgm:pt modelId="{A5F04141-54B2-4D7A-B639-37E676546138}" type="sibTrans" cxnId="{694F7413-239A-4EC4-B68E-98AA7C6D9772}">
      <dgm:prSet/>
      <dgm:spPr/>
      <dgm:t>
        <a:bodyPr/>
        <a:lstStyle/>
        <a:p>
          <a:endParaRPr lang="en-US"/>
        </a:p>
      </dgm:t>
    </dgm:pt>
    <dgm:pt modelId="{99960FB1-49DB-490D-A2B6-58A42DAC7378}">
      <dgm:prSet phldrT="[Text]" custT="1"/>
      <dgm:spPr>
        <a:solidFill>
          <a:schemeClr val="accent2">
            <a:alpha val="90000"/>
          </a:schemeClr>
        </a:solidFill>
      </dgm:spPr>
      <dgm:t>
        <a:bodyPr/>
        <a:lstStyle/>
        <a:p>
          <a:pPr algn="just"/>
          <a:r>
            <a:rPr lang="vi-VN" sz="2000" b="1" dirty="0">
              <a:latin typeface="Times New Roman" pitchFamily="18" charset="0"/>
              <a:cs typeface="Times New Roman" pitchFamily="18" charset="0"/>
            </a:rPr>
            <a:t>bao gồm cung cấp kiến thức và sự hiểu biết về các quy tắc và nguyên tắc về quyền</a:t>
          </a:r>
          <a:r>
            <a:rPr lang="en-US" sz="2000" b="1" dirty="0">
              <a:latin typeface="Times New Roman" pitchFamily="18" charset="0"/>
              <a:cs typeface="Times New Roman" pitchFamily="18" charset="0"/>
            </a:rPr>
            <a:t> con </a:t>
          </a:r>
          <a:r>
            <a:rPr lang="en-US" sz="2000" b="1" dirty="0" err="1">
              <a:latin typeface="Times New Roman" pitchFamily="18" charset="0"/>
              <a:cs typeface="Times New Roman" pitchFamily="18" charset="0"/>
            </a:rPr>
            <a:t>người</a:t>
          </a:r>
          <a:r>
            <a:rPr lang="vi-VN" sz="2000" b="1" dirty="0">
              <a:latin typeface="Times New Roman" pitchFamily="18" charset="0"/>
              <a:cs typeface="Times New Roman" pitchFamily="18" charset="0"/>
            </a:rPr>
            <a:t>, các giá trị nền tảng của quyền</a:t>
          </a:r>
          <a:r>
            <a:rPr lang="en-US" sz="2000" b="1" dirty="0">
              <a:latin typeface="Times New Roman" pitchFamily="18" charset="0"/>
              <a:cs typeface="Times New Roman" pitchFamily="18" charset="0"/>
            </a:rPr>
            <a:t> con </a:t>
          </a:r>
          <a:r>
            <a:rPr lang="en-US" sz="2000" b="1" dirty="0" err="1">
              <a:latin typeface="Times New Roman" pitchFamily="18" charset="0"/>
              <a:cs typeface="Times New Roman" pitchFamily="18" charset="0"/>
            </a:rPr>
            <a:t>người</a:t>
          </a:r>
          <a:r>
            <a:rPr lang="vi-VN" sz="2000" b="1" dirty="0">
              <a:latin typeface="Times New Roman" pitchFamily="18" charset="0"/>
              <a:cs typeface="Times New Roman" pitchFamily="18" charset="0"/>
            </a:rPr>
            <a:t> và các cơ chế bảo vệ quyền</a:t>
          </a:r>
          <a:r>
            <a:rPr lang="en-US" sz="2000" b="1" dirty="0">
              <a:latin typeface="Times New Roman" pitchFamily="18" charset="0"/>
              <a:cs typeface="Times New Roman" pitchFamily="18" charset="0"/>
            </a:rPr>
            <a:t> con </a:t>
          </a:r>
          <a:r>
            <a:rPr lang="en-US" sz="2000" b="1" dirty="0" err="1">
              <a:latin typeface="Times New Roman" pitchFamily="18" charset="0"/>
              <a:cs typeface="Times New Roman" pitchFamily="18" charset="0"/>
            </a:rPr>
            <a:t>người</a:t>
          </a:r>
          <a:r>
            <a:rPr lang="vi-VN" sz="2000" b="1" dirty="0">
              <a:latin typeface="Times New Roman" pitchFamily="18" charset="0"/>
              <a:cs typeface="Times New Roman" pitchFamily="18" charset="0"/>
            </a:rPr>
            <a:t>;</a:t>
          </a:r>
          <a:endParaRPr lang="en-US" sz="2000" b="1" dirty="0"/>
        </a:p>
      </dgm:t>
    </dgm:pt>
    <dgm:pt modelId="{778654DB-9B6E-4F60-A123-9DD7B9FF6726}" type="parTrans" cxnId="{17EBFB6A-120F-4619-B593-EA06DA49C8F4}">
      <dgm:prSet/>
      <dgm:spPr/>
      <dgm:t>
        <a:bodyPr/>
        <a:lstStyle/>
        <a:p>
          <a:endParaRPr lang="en-US"/>
        </a:p>
      </dgm:t>
    </dgm:pt>
    <dgm:pt modelId="{1B056C02-0198-4E1F-9CE0-435901140190}" type="sibTrans" cxnId="{17EBFB6A-120F-4619-B593-EA06DA49C8F4}">
      <dgm:prSet/>
      <dgm:spPr/>
      <dgm:t>
        <a:bodyPr/>
        <a:lstStyle/>
        <a:p>
          <a:endParaRPr lang="en-US"/>
        </a:p>
      </dgm:t>
    </dgm:pt>
    <dgm:pt modelId="{E37FD884-3780-4CBF-9BDA-F2C1692B3ABD}">
      <dgm:prSet phldrT="[Text]"/>
      <dgm:spPr/>
      <dgm:t>
        <a:bodyPr/>
        <a:lstStyle/>
        <a:p>
          <a:r>
            <a:rPr lang="vi-VN" dirty="0">
              <a:latin typeface="Times New Roman" pitchFamily="18" charset="0"/>
              <a:cs typeface="Times New Roman" pitchFamily="18" charset="0"/>
            </a:rPr>
            <a:t>(b) </a:t>
          </a:r>
          <a:r>
            <a:rPr lang="vi-VN" b="1" i="1" dirty="0">
              <a:latin typeface="Times New Roman" pitchFamily="18" charset="0"/>
              <a:cs typeface="Times New Roman" pitchFamily="18" charset="0"/>
            </a:rPr>
            <a:t>Giáo dục thông qua quyền</a:t>
          </a:r>
          <a:r>
            <a:rPr lang="en-US" b="1" i="1" dirty="0">
              <a:latin typeface="Times New Roman" pitchFamily="18" charset="0"/>
              <a:cs typeface="Times New Roman" pitchFamily="18" charset="0"/>
            </a:rPr>
            <a:t> con </a:t>
          </a:r>
          <a:r>
            <a:rPr lang="en-US" b="1" i="1" dirty="0" err="1">
              <a:latin typeface="Times New Roman" pitchFamily="18" charset="0"/>
              <a:cs typeface="Times New Roman" pitchFamily="18" charset="0"/>
            </a:rPr>
            <a:t>người</a:t>
          </a:r>
          <a:endParaRPr lang="en-US" dirty="0"/>
        </a:p>
      </dgm:t>
    </dgm:pt>
    <dgm:pt modelId="{64E05C34-AAD1-4487-A068-0485EEBDB9AC}" type="parTrans" cxnId="{5CC0588D-DBD3-4FBC-962A-FB27A38A33C0}">
      <dgm:prSet/>
      <dgm:spPr/>
      <dgm:t>
        <a:bodyPr/>
        <a:lstStyle/>
        <a:p>
          <a:endParaRPr lang="en-US"/>
        </a:p>
      </dgm:t>
    </dgm:pt>
    <dgm:pt modelId="{6D5E7DC6-EF54-4A0C-8D4D-A3987BD2C698}" type="sibTrans" cxnId="{5CC0588D-DBD3-4FBC-962A-FB27A38A33C0}">
      <dgm:prSet/>
      <dgm:spPr/>
      <dgm:t>
        <a:bodyPr/>
        <a:lstStyle/>
        <a:p>
          <a:endParaRPr lang="en-US"/>
        </a:p>
      </dgm:t>
    </dgm:pt>
    <dgm:pt modelId="{4F10BAC8-C552-45EA-84D4-A264734C8A49}">
      <dgm:prSet phldrT="[Text]"/>
      <dgm:spPr>
        <a:solidFill>
          <a:srgbClr val="FFFF00">
            <a:alpha val="90000"/>
          </a:srgbClr>
        </a:solidFill>
      </dgm:spPr>
      <dgm:t>
        <a:bodyPr/>
        <a:lstStyle/>
        <a:p>
          <a:pPr algn="just"/>
          <a:r>
            <a:rPr lang="vi-VN" b="1" dirty="0">
              <a:latin typeface="Times New Roman" pitchFamily="18" charset="0"/>
              <a:cs typeface="Times New Roman" pitchFamily="18" charset="0"/>
            </a:rPr>
            <a:t>bao gồm việc học tập và giảng dạy theo cách thức tôn trọng các quyền của cả người dạy và người học;</a:t>
          </a:r>
          <a:endParaRPr lang="en-US" b="1" dirty="0"/>
        </a:p>
      </dgm:t>
    </dgm:pt>
    <dgm:pt modelId="{2C85D90A-32EA-4EBB-AEA3-BFB15C2190CE}" type="parTrans" cxnId="{1FCDEAA2-1150-4DA5-BE16-5F0F8705D115}">
      <dgm:prSet/>
      <dgm:spPr/>
      <dgm:t>
        <a:bodyPr/>
        <a:lstStyle/>
        <a:p>
          <a:endParaRPr lang="en-US"/>
        </a:p>
      </dgm:t>
    </dgm:pt>
    <dgm:pt modelId="{88C62D40-366F-49C1-B5E3-64C2EB69AF26}" type="sibTrans" cxnId="{1FCDEAA2-1150-4DA5-BE16-5F0F8705D115}">
      <dgm:prSet/>
      <dgm:spPr/>
      <dgm:t>
        <a:bodyPr/>
        <a:lstStyle/>
        <a:p>
          <a:endParaRPr lang="en-US"/>
        </a:p>
      </dgm:t>
    </dgm:pt>
    <dgm:pt modelId="{29B6D9FF-2291-4136-A36F-728C9E341EE6}">
      <dgm:prSet phldrT="[Text]"/>
      <dgm:spPr/>
      <dgm:t>
        <a:bodyPr/>
        <a:lstStyle/>
        <a:p>
          <a:r>
            <a:rPr lang="vi-VN" dirty="0">
              <a:latin typeface="Times New Roman" pitchFamily="18" charset="0"/>
              <a:cs typeface="Times New Roman" pitchFamily="18" charset="0"/>
            </a:rPr>
            <a:t>(c) </a:t>
          </a:r>
          <a:r>
            <a:rPr lang="vi-VN" b="1" i="1" dirty="0">
              <a:latin typeface="Times New Roman" pitchFamily="18" charset="0"/>
              <a:cs typeface="Times New Roman" pitchFamily="18" charset="0"/>
            </a:rPr>
            <a:t>Giáo dục vì  quyền</a:t>
          </a:r>
          <a:r>
            <a:rPr lang="en-US" b="1" i="1" dirty="0">
              <a:latin typeface="Times New Roman" pitchFamily="18" charset="0"/>
              <a:cs typeface="Times New Roman" pitchFamily="18" charset="0"/>
            </a:rPr>
            <a:t> con </a:t>
          </a:r>
          <a:r>
            <a:rPr lang="en-US" b="1" i="1" dirty="0" err="1">
              <a:latin typeface="Times New Roman" pitchFamily="18" charset="0"/>
              <a:cs typeface="Times New Roman" pitchFamily="18" charset="0"/>
            </a:rPr>
            <a:t>người</a:t>
          </a:r>
          <a:endParaRPr lang="en-US" dirty="0"/>
        </a:p>
      </dgm:t>
    </dgm:pt>
    <dgm:pt modelId="{B5EBFF6E-B5D6-4919-8D5E-18443AA63012}" type="parTrans" cxnId="{4A213E9A-6FD1-4A44-BF51-F3AA5F2FD06E}">
      <dgm:prSet/>
      <dgm:spPr/>
      <dgm:t>
        <a:bodyPr/>
        <a:lstStyle/>
        <a:p>
          <a:endParaRPr lang="en-US"/>
        </a:p>
      </dgm:t>
    </dgm:pt>
    <dgm:pt modelId="{108FA7C5-CFD1-444E-A934-E7BB31BFA328}" type="sibTrans" cxnId="{4A213E9A-6FD1-4A44-BF51-F3AA5F2FD06E}">
      <dgm:prSet/>
      <dgm:spPr/>
      <dgm:t>
        <a:bodyPr/>
        <a:lstStyle/>
        <a:p>
          <a:endParaRPr lang="en-US"/>
        </a:p>
      </dgm:t>
    </dgm:pt>
    <dgm:pt modelId="{8A6BA412-A32F-43F2-AA75-92DA4C2C3FA6}">
      <dgm:prSet phldrT="[Text]"/>
      <dgm:spPr>
        <a:solidFill>
          <a:srgbClr val="00B050">
            <a:alpha val="90000"/>
          </a:srgbClr>
        </a:solidFill>
      </dgm:spPr>
      <dgm:t>
        <a:bodyPr/>
        <a:lstStyle/>
        <a:p>
          <a:r>
            <a:rPr lang="vi-VN" b="1" dirty="0">
              <a:latin typeface="Times New Roman" pitchFamily="18" charset="0"/>
              <a:cs typeface="Times New Roman" pitchFamily="18" charset="0"/>
            </a:rPr>
            <a:t>bao gồm việc trao quyền cho mọi người để có thể thụ hưởng và thực thi các quyền của họ và để tôn trọng và phát huy các quyền của người khác.</a:t>
          </a:r>
          <a:endParaRPr lang="en-US" b="1" dirty="0"/>
        </a:p>
      </dgm:t>
    </dgm:pt>
    <dgm:pt modelId="{91F005DA-D45A-417C-B026-973BFEE7C767}" type="parTrans" cxnId="{03E4E568-5467-4DC8-A3CA-AAE2CD46094F}">
      <dgm:prSet/>
      <dgm:spPr/>
      <dgm:t>
        <a:bodyPr/>
        <a:lstStyle/>
        <a:p>
          <a:endParaRPr lang="en-US"/>
        </a:p>
      </dgm:t>
    </dgm:pt>
    <dgm:pt modelId="{A8DD40CE-738F-41FA-B0CE-8EFC023CE340}" type="sibTrans" cxnId="{03E4E568-5467-4DC8-A3CA-AAE2CD46094F}">
      <dgm:prSet/>
      <dgm:spPr/>
      <dgm:t>
        <a:bodyPr/>
        <a:lstStyle/>
        <a:p>
          <a:endParaRPr lang="en-US"/>
        </a:p>
      </dgm:t>
    </dgm:pt>
    <dgm:pt modelId="{FF3424CB-49D3-4507-9D12-1796900FAA8A}" type="pres">
      <dgm:prSet presAssocID="{F392827B-AAD1-4CDF-9E4C-B41EA8BD1F35}" presName="Name0" presStyleCnt="0">
        <dgm:presLayoutVars>
          <dgm:dir/>
          <dgm:animLvl val="lvl"/>
          <dgm:resizeHandles val="exact"/>
        </dgm:presLayoutVars>
      </dgm:prSet>
      <dgm:spPr/>
    </dgm:pt>
    <dgm:pt modelId="{E8F619C2-F0AA-4857-89FB-AF7BDA108992}" type="pres">
      <dgm:prSet presAssocID="{C4858189-DCC1-4340-BF99-92D780463737}" presName="linNode" presStyleCnt="0"/>
      <dgm:spPr/>
    </dgm:pt>
    <dgm:pt modelId="{DEAE1E1A-9FBD-412B-A755-28D16A79CC6E}" type="pres">
      <dgm:prSet presAssocID="{C4858189-DCC1-4340-BF99-92D780463737}" presName="parentText" presStyleLbl="node1" presStyleIdx="0" presStyleCnt="3">
        <dgm:presLayoutVars>
          <dgm:chMax val="1"/>
          <dgm:bulletEnabled val="1"/>
        </dgm:presLayoutVars>
      </dgm:prSet>
      <dgm:spPr/>
    </dgm:pt>
    <dgm:pt modelId="{AB9C2F3D-2BA6-4297-89F4-B71E4FA24D42}" type="pres">
      <dgm:prSet presAssocID="{C4858189-DCC1-4340-BF99-92D780463737}" presName="descendantText" presStyleLbl="alignAccFollowNode1" presStyleIdx="0" presStyleCnt="3" custScaleY="125379">
        <dgm:presLayoutVars>
          <dgm:bulletEnabled val="1"/>
        </dgm:presLayoutVars>
      </dgm:prSet>
      <dgm:spPr/>
    </dgm:pt>
    <dgm:pt modelId="{BDE4B244-DC5E-4708-AC58-5DEF5FFDFF34}" type="pres">
      <dgm:prSet presAssocID="{A5F04141-54B2-4D7A-B639-37E676546138}" presName="sp" presStyleCnt="0"/>
      <dgm:spPr/>
    </dgm:pt>
    <dgm:pt modelId="{E90B558D-E0B6-4D57-9355-78BEB0882F2E}" type="pres">
      <dgm:prSet presAssocID="{E37FD884-3780-4CBF-9BDA-F2C1692B3ABD}" presName="linNode" presStyleCnt="0"/>
      <dgm:spPr/>
    </dgm:pt>
    <dgm:pt modelId="{8B313A14-75BC-43B2-A918-6F782AF14702}" type="pres">
      <dgm:prSet presAssocID="{E37FD884-3780-4CBF-9BDA-F2C1692B3ABD}" presName="parentText" presStyleLbl="node1" presStyleIdx="1" presStyleCnt="3">
        <dgm:presLayoutVars>
          <dgm:chMax val="1"/>
          <dgm:bulletEnabled val="1"/>
        </dgm:presLayoutVars>
      </dgm:prSet>
      <dgm:spPr/>
    </dgm:pt>
    <dgm:pt modelId="{6DFC7B3D-591E-4174-9858-D9809DFF440B}" type="pres">
      <dgm:prSet presAssocID="{E37FD884-3780-4CBF-9BDA-F2C1692B3ABD}" presName="descendantText" presStyleLbl="alignAccFollowNode1" presStyleIdx="1" presStyleCnt="3" custScaleY="124910">
        <dgm:presLayoutVars>
          <dgm:bulletEnabled val="1"/>
        </dgm:presLayoutVars>
      </dgm:prSet>
      <dgm:spPr/>
    </dgm:pt>
    <dgm:pt modelId="{A31F360D-17E8-47E0-B6F3-993586CE16CC}" type="pres">
      <dgm:prSet presAssocID="{6D5E7DC6-EF54-4A0C-8D4D-A3987BD2C698}" presName="sp" presStyleCnt="0"/>
      <dgm:spPr/>
    </dgm:pt>
    <dgm:pt modelId="{ABE2E1C2-0766-4EB0-AFF6-39E8CA2C48A9}" type="pres">
      <dgm:prSet presAssocID="{29B6D9FF-2291-4136-A36F-728C9E341EE6}" presName="linNode" presStyleCnt="0"/>
      <dgm:spPr/>
    </dgm:pt>
    <dgm:pt modelId="{455B4670-9334-4718-A018-84AFE585B390}" type="pres">
      <dgm:prSet presAssocID="{29B6D9FF-2291-4136-A36F-728C9E341EE6}" presName="parentText" presStyleLbl="node1" presStyleIdx="2" presStyleCnt="3">
        <dgm:presLayoutVars>
          <dgm:chMax val="1"/>
          <dgm:bulletEnabled val="1"/>
        </dgm:presLayoutVars>
      </dgm:prSet>
      <dgm:spPr/>
    </dgm:pt>
    <dgm:pt modelId="{20FD830C-4F7D-4104-BDB3-D4C9CFE14874}" type="pres">
      <dgm:prSet presAssocID="{29B6D9FF-2291-4136-A36F-728C9E341EE6}" presName="descendantText" presStyleLbl="alignAccFollowNode1" presStyleIdx="2" presStyleCnt="3">
        <dgm:presLayoutVars>
          <dgm:bulletEnabled val="1"/>
        </dgm:presLayoutVars>
      </dgm:prSet>
      <dgm:spPr/>
    </dgm:pt>
  </dgm:ptLst>
  <dgm:cxnLst>
    <dgm:cxn modelId="{694F7413-239A-4EC4-B68E-98AA7C6D9772}" srcId="{F392827B-AAD1-4CDF-9E4C-B41EA8BD1F35}" destId="{C4858189-DCC1-4340-BF99-92D780463737}" srcOrd="0" destOrd="0" parTransId="{ADDFD734-EE21-45DF-81B7-529337F59665}" sibTransId="{A5F04141-54B2-4D7A-B639-37E676546138}"/>
    <dgm:cxn modelId="{BE595B68-2391-4F8C-A417-AB2ED6144959}" type="presOf" srcId="{4F10BAC8-C552-45EA-84D4-A264734C8A49}" destId="{6DFC7B3D-591E-4174-9858-D9809DFF440B}" srcOrd="0" destOrd="0" presId="urn:microsoft.com/office/officeart/2005/8/layout/vList5"/>
    <dgm:cxn modelId="{03E4E568-5467-4DC8-A3CA-AAE2CD46094F}" srcId="{29B6D9FF-2291-4136-A36F-728C9E341EE6}" destId="{8A6BA412-A32F-43F2-AA75-92DA4C2C3FA6}" srcOrd="0" destOrd="0" parTransId="{91F005DA-D45A-417C-B026-973BFEE7C767}" sibTransId="{A8DD40CE-738F-41FA-B0CE-8EFC023CE340}"/>
    <dgm:cxn modelId="{6B606E49-BE50-445D-B27C-CCCA50AF985A}" type="presOf" srcId="{E37FD884-3780-4CBF-9BDA-F2C1692B3ABD}" destId="{8B313A14-75BC-43B2-A918-6F782AF14702}" srcOrd="0" destOrd="0" presId="urn:microsoft.com/office/officeart/2005/8/layout/vList5"/>
    <dgm:cxn modelId="{17EBFB6A-120F-4619-B593-EA06DA49C8F4}" srcId="{C4858189-DCC1-4340-BF99-92D780463737}" destId="{99960FB1-49DB-490D-A2B6-58A42DAC7378}" srcOrd="0" destOrd="0" parTransId="{778654DB-9B6E-4F60-A123-9DD7B9FF6726}" sibTransId="{1B056C02-0198-4E1F-9CE0-435901140190}"/>
    <dgm:cxn modelId="{5CC0588D-DBD3-4FBC-962A-FB27A38A33C0}" srcId="{F392827B-AAD1-4CDF-9E4C-B41EA8BD1F35}" destId="{E37FD884-3780-4CBF-9BDA-F2C1692B3ABD}" srcOrd="1" destOrd="0" parTransId="{64E05C34-AAD1-4487-A068-0485EEBDB9AC}" sibTransId="{6D5E7DC6-EF54-4A0C-8D4D-A3987BD2C698}"/>
    <dgm:cxn modelId="{9C78329A-8204-425F-A4C1-55ADC75D1B7D}" type="presOf" srcId="{99960FB1-49DB-490D-A2B6-58A42DAC7378}" destId="{AB9C2F3D-2BA6-4297-89F4-B71E4FA24D42}" srcOrd="0" destOrd="0" presId="urn:microsoft.com/office/officeart/2005/8/layout/vList5"/>
    <dgm:cxn modelId="{4A213E9A-6FD1-4A44-BF51-F3AA5F2FD06E}" srcId="{F392827B-AAD1-4CDF-9E4C-B41EA8BD1F35}" destId="{29B6D9FF-2291-4136-A36F-728C9E341EE6}" srcOrd="2" destOrd="0" parTransId="{B5EBFF6E-B5D6-4919-8D5E-18443AA63012}" sibTransId="{108FA7C5-CFD1-444E-A934-E7BB31BFA328}"/>
    <dgm:cxn modelId="{8F415D9C-A183-40AA-B663-827EF30075E2}" type="presOf" srcId="{F392827B-AAD1-4CDF-9E4C-B41EA8BD1F35}" destId="{FF3424CB-49D3-4507-9D12-1796900FAA8A}" srcOrd="0" destOrd="0" presId="urn:microsoft.com/office/officeart/2005/8/layout/vList5"/>
    <dgm:cxn modelId="{1FCDEAA2-1150-4DA5-BE16-5F0F8705D115}" srcId="{E37FD884-3780-4CBF-9BDA-F2C1692B3ABD}" destId="{4F10BAC8-C552-45EA-84D4-A264734C8A49}" srcOrd="0" destOrd="0" parTransId="{2C85D90A-32EA-4EBB-AEA3-BFB15C2190CE}" sibTransId="{88C62D40-366F-49C1-B5E3-64C2EB69AF26}"/>
    <dgm:cxn modelId="{3865E2B3-7035-4D9E-ADE9-8361C75447C6}" type="presOf" srcId="{29B6D9FF-2291-4136-A36F-728C9E341EE6}" destId="{455B4670-9334-4718-A018-84AFE585B390}" srcOrd="0" destOrd="0" presId="urn:microsoft.com/office/officeart/2005/8/layout/vList5"/>
    <dgm:cxn modelId="{87A066E9-C3C5-408E-B211-AAB594ED7474}" type="presOf" srcId="{C4858189-DCC1-4340-BF99-92D780463737}" destId="{DEAE1E1A-9FBD-412B-A755-28D16A79CC6E}" srcOrd="0" destOrd="0" presId="urn:microsoft.com/office/officeart/2005/8/layout/vList5"/>
    <dgm:cxn modelId="{188F9EEA-D2A6-4C1E-A29F-DA8E1400F718}" type="presOf" srcId="{8A6BA412-A32F-43F2-AA75-92DA4C2C3FA6}" destId="{20FD830C-4F7D-4104-BDB3-D4C9CFE14874}" srcOrd="0" destOrd="0" presId="urn:microsoft.com/office/officeart/2005/8/layout/vList5"/>
    <dgm:cxn modelId="{6D5DDA06-74CA-4210-98B5-7E2D9CE794A4}" type="presParOf" srcId="{FF3424CB-49D3-4507-9D12-1796900FAA8A}" destId="{E8F619C2-F0AA-4857-89FB-AF7BDA108992}" srcOrd="0" destOrd="0" presId="urn:microsoft.com/office/officeart/2005/8/layout/vList5"/>
    <dgm:cxn modelId="{4942127A-C60A-4D09-8F25-6C188F35F9B2}" type="presParOf" srcId="{E8F619C2-F0AA-4857-89FB-AF7BDA108992}" destId="{DEAE1E1A-9FBD-412B-A755-28D16A79CC6E}" srcOrd="0" destOrd="0" presId="urn:microsoft.com/office/officeart/2005/8/layout/vList5"/>
    <dgm:cxn modelId="{E5F9F54E-F59D-4551-97D2-FE607452AC7E}" type="presParOf" srcId="{E8F619C2-F0AA-4857-89FB-AF7BDA108992}" destId="{AB9C2F3D-2BA6-4297-89F4-B71E4FA24D42}" srcOrd="1" destOrd="0" presId="urn:microsoft.com/office/officeart/2005/8/layout/vList5"/>
    <dgm:cxn modelId="{A094DF46-E4B9-49E7-BC53-30E44393BC67}" type="presParOf" srcId="{FF3424CB-49D3-4507-9D12-1796900FAA8A}" destId="{BDE4B244-DC5E-4708-AC58-5DEF5FFDFF34}" srcOrd="1" destOrd="0" presId="urn:microsoft.com/office/officeart/2005/8/layout/vList5"/>
    <dgm:cxn modelId="{C95AFD2E-7EA0-4069-8936-94708F8E220C}" type="presParOf" srcId="{FF3424CB-49D3-4507-9D12-1796900FAA8A}" destId="{E90B558D-E0B6-4D57-9355-78BEB0882F2E}" srcOrd="2" destOrd="0" presId="urn:microsoft.com/office/officeart/2005/8/layout/vList5"/>
    <dgm:cxn modelId="{F53F3CAE-7C48-4D12-B98F-5C80932AD9FF}" type="presParOf" srcId="{E90B558D-E0B6-4D57-9355-78BEB0882F2E}" destId="{8B313A14-75BC-43B2-A918-6F782AF14702}" srcOrd="0" destOrd="0" presId="urn:microsoft.com/office/officeart/2005/8/layout/vList5"/>
    <dgm:cxn modelId="{8187B3A2-4AD8-4B21-A3E9-A31BC59E22A4}" type="presParOf" srcId="{E90B558D-E0B6-4D57-9355-78BEB0882F2E}" destId="{6DFC7B3D-591E-4174-9858-D9809DFF440B}" srcOrd="1" destOrd="0" presId="urn:microsoft.com/office/officeart/2005/8/layout/vList5"/>
    <dgm:cxn modelId="{08AFFE8A-F1D5-4133-84E3-0A96A636B67C}" type="presParOf" srcId="{FF3424CB-49D3-4507-9D12-1796900FAA8A}" destId="{A31F360D-17E8-47E0-B6F3-993586CE16CC}" srcOrd="3" destOrd="0" presId="urn:microsoft.com/office/officeart/2005/8/layout/vList5"/>
    <dgm:cxn modelId="{A068AFAB-587E-428B-8C12-07BF784ABC64}" type="presParOf" srcId="{FF3424CB-49D3-4507-9D12-1796900FAA8A}" destId="{ABE2E1C2-0766-4EB0-AFF6-39E8CA2C48A9}" srcOrd="4" destOrd="0" presId="urn:microsoft.com/office/officeart/2005/8/layout/vList5"/>
    <dgm:cxn modelId="{7354B2DA-5BAE-499B-879C-2358FF10564F}" type="presParOf" srcId="{ABE2E1C2-0766-4EB0-AFF6-39E8CA2C48A9}" destId="{455B4670-9334-4718-A018-84AFE585B390}" srcOrd="0" destOrd="0" presId="urn:microsoft.com/office/officeart/2005/8/layout/vList5"/>
    <dgm:cxn modelId="{473E39B1-E298-49A7-8EBD-B6533FDAC924}" type="presParOf" srcId="{ABE2E1C2-0766-4EB0-AFF6-39E8CA2C48A9}" destId="{20FD830C-4F7D-4104-BDB3-D4C9CFE1487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9B0615E-FECB-433D-A401-45B25D3E208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1F7E0E4-0954-45C1-942F-F351B0FF46C1}">
      <dgm:prSet phldrT="[Text]" custT="1"/>
      <dgm:spPr/>
      <dgm:t>
        <a:bodyPr/>
        <a:lstStyle/>
        <a:p>
          <a:r>
            <a:rPr lang="en-US" sz="2800" b="1" dirty="0" err="1">
              <a:latin typeface="Times New Roman" pitchFamily="18" charset="0"/>
              <a:cs typeface="Times New Roman" pitchFamily="18" charset="0"/>
            </a:rPr>
            <a:t>Nhóm</a:t>
          </a:r>
          <a:r>
            <a:rPr lang="en-US" sz="2800" b="1" dirty="0">
              <a:latin typeface="Times New Roman" pitchFamily="18" charset="0"/>
              <a:cs typeface="Times New Roman" pitchFamily="18" charset="0"/>
            </a:rPr>
            <a:t> 1</a:t>
          </a:r>
        </a:p>
      </dgm:t>
    </dgm:pt>
    <dgm:pt modelId="{3789781D-421C-4D6E-BB3A-9E5D8BD497F9}" type="parTrans" cxnId="{ECA20F86-864D-45DC-BF1D-A06EF8BFB5B7}">
      <dgm:prSet/>
      <dgm:spPr/>
      <dgm:t>
        <a:bodyPr/>
        <a:lstStyle/>
        <a:p>
          <a:endParaRPr lang="en-US"/>
        </a:p>
      </dgm:t>
    </dgm:pt>
    <dgm:pt modelId="{3C783A75-87F4-498D-9758-C1F09FCA359D}" type="sibTrans" cxnId="{ECA20F86-864D-45DC-BF1D-A06EF8BFB5B7}">
      <dgm:prSet/>
      <dgm:spPr/>
      <dgm:t>
        <a:bodyPr/>
        <a:lstStyle/>
        <a:p>
          <a:endParaRPr lang="en-US"/>
        </a:p>
      </dgm:t>
    </dgm:pt>
    <dgm:pt modelId="{8B5FDDF5-1354-455D-8CB0-6F2C739F7943}">
      <dgm:prSet phldrT="[Text]" custT="1"/>
      <dgm:spPr>
        <a:solidFill>
          <a:srgbClr val="00B0F0">
            <a:alpha val="90000"/>
          </a:srgbClr>
        </a:solidFill>
      </dgm:spPr>
      <dgm:t>
        <a:bodyPr/>
        <a:lstStyle/>
        <a:p>
          <a:pPr algn="just"/>
          <a:r>
            <a:rPr lang="en-US" sz="2000" i="0" dirty="0" err="1">
              <a:latin typeface="Times New Roman" pitchFamily="18" charset="0"/>
              <a:cs typeface="Times New Roman" pitchFamily="18" charset="0"/>
            </a:rPr>
            <a:t>Các</a:t>
          </a:r>
          <a:r>
            <a:rPr lang="en-US" sz="2000" i="0" dirty="0">
              <a:latin typeface="Times New Roman" pitchFamily="18" charset="0"/>
              <a:cs typeface="Times New Roman" pitchFamily="18" charset="0"/>
            </a:rPr>
            <a:t> </a:t>
          </a:r>
          <a:r>
            <a:rPr lang="en-US" sz="2000" i="0" dirty="0" err="1">
              <a:latin typeface="Times New Roman" pitchFamily="18" charset="0"/>
              <a:cs typeface="Times New Roman" pitchFamily="18" charset="0"/>
            </a:rPr>
            <a:t>nhà</a:t>
          </a:r>
          <a:r>
            <a:rPr lang="en-US" sz="2000" i="0" dirty="0">
              <a:latin typeface="Times New Roman" pitchFamily="18" charset="0"/>
              <a:cs typeface="Times New Roman" pitchFamily="18" charset="0"/>
            </a:rPr>
            <a:t> </a:t>
          </a:r>
          <a:r>
            <a:rPr lang="en-US" sz="2000" i="0" dirty="0" err="1">
              <a:latin typeface="Times New Roman" pitchFamily="18" charset="0"/>
              <a:cs typeface="Times New Roman" pitchFamily="18" charset="0"/>
            </a:rPr>
            <a:t>hoạch</a:t>
          </a:r>
          <a:r>
            <a:rPr lang="en-US" sz="2000" i="0" dirty="0">
              <a:latin typeface="Times New Roman" pitchFamily="18" charset="0"/>
              <a:cs typeface="Times New Roman" pitchFamily="18" charset="0"/>
            </a:rPr>
            <a:t> </a:t>
          </a:r>
          <a:r>
            <a:rPr lang="en-US" sz="2000" i="0" dirty="0" err="1">
              <a:latin typeface="Times New Roman" pitchFamily="18" charset="0"/>
              <a:cs typeface="Times New Roman" pitchFamily="18" charset="0"/>
            </a:rPr>
            <a:t>định</a:t>
          </a:r>
          <a:r>
            <a:rPr lang="en-US" sz="2000" i="0" dirty="0">
              <a:latin typeface="Times New Roman" pitchFamily="18" charset="0"/>
              <a:cs typeface="Times New Roman" pitchFamily="18" charset="0"/>
            </a:rPr>
            <a:t> </a:t>
          </a:r>
          <a:r>
            <a:rPr lang="en-US" sz="2000" i="0" dirty="0" err="1">
              <a:latin typeface="Times New Roman" pitchFamily="18" charset="0"/>
              <a:cs typeface="Times New Roman" pitchFamily="18" charset="0"/>
            </a:rPr>
            <a:t>chính</a:t>
          </a:r>
          <a:r>
            <a:rPr lang="en-US" sz="2000" i="0" dirty="0">
              <a:latin typeface="Times New Roman" pitchFamily="18" charset="0"/>
              <a:cs typeface="Times New Roman" pitchFamily="18" charset="0"/>
            </a:rPr>
            <a:t> </a:t>
          </a:r>
          <a:r>
            <a:rPr lang="en-US" sz="2000" i="0" dirty="0" err="1">
              <a:latin typeface="Times New Roman" pitchFamily="18" charset="0"/>
              <a:cs typeface="Times New Roman" pitchFamily="18" charset="0"/>
            </a:rPr>
            <a:t>sách</a:t>
          </a:r>
          <a:r>
            <a:rPr lang="en-US" sz="2000" i="0" dirty="0">
              <a:latin typeface="Times New Roman" pitchFamily="18" charset="0"/>
              <a:cs typeface="Times New Roman" pitchFamily="18" charset="0"/>
            </a:rPr>
            <a:t>: </a:t>
          </a:r>
          <a:r>
            <a:rPr lang="en-US" sz="2000" i="0" dirty="0" err="1">
              <a:latin typeface="Times New Roman" pitchFamily="18" charset="0"/>
              <a:cs typeface="Times New Roman" pitchFamily="18" charset="0"/>
            </a:rPr>
            <a:t>công</a:t>
          </a:r>
          <a:r>
            <a:rPr lang="en-US" sz="2000" i="0" dirty="0">
              <a:latin typeface="Times New Roman" pitchFamily="18" charset="0"/>
              <a:cs typeface="Times New Roman" pitchFamily="18" charset="0"/>
            </a:rPr>
            <a:t> </a:t>
          </a:r>
          <a:r>
            <a:rPr lang="en-US" sz="2000" i="0" dirty="0" err="1">
              <a:latin typeface="Times New Roman" pitchFamily="18" charset="0"/>
              <a:cs typeface="Times New Roman" pitchFamily="18" charset="0"/>
            </a:rPr>
            <a:t>chức</a:t>
          </a:r>
          <a:r>
            <a:rPr lang="en-US" sz="2000" i="0" dirty="0">
              <a:latin typeface="Times New Roman" pitchFamily="18" charset="0"/>
              <a:cs typeface="Times New Roman" pitchFamily="18" charset="0"/>
            </a:rPr>
            <a:t> </a:t>
          </a:r>
          <a:r>
            <a:rPr lang="en-US" sz="2000" i="0" dirty="0" err="1">
              <a:latin typeface="Times New Roman" pitchFamily="18" charset="0"/>
              <a:cs typeface="Times New Roman" pitchFamily="18" charset="0"/>
            </a:rPr>
            <a:t>nhà</a:t>
          </a:r>
          <a:r>
            <a:rPr lang="en-US" sz="2000" i="0" dirty="0">
              <a:latin typeface="Times New Roman" pitchFamily="18" charset="0"/>
              <a:cs typeface="Times New Roman" pitchFamily="18" charset="0"/>
            </a:rPr>
            <a:t> </a:t>
          </a:r>
          <a:r>
            <a:rPr lang="en-US" sz="2000" i="0" dirty="0" err="1">
              <a:latin typeface="Times New Roman" pitchFamily="18" charset="0"/>
              <a:cs typeface="Times New Roman" pitchFamily="18" charset="0"/>
            </a:rPr>
            <a:t>nước</a:t>
          </a:r>
          <a:r>
            <a:rPr lang="en-US" sz="2000" i="0" dirty="0">
              <a:latin typeface="Times New Roman" pitchFamily="18" charset="0"/>
              <a:cs typeface="Times New Roman" pitchFamily="18" charset="0"/>
            </a:rPr>
            <a:t>, </a:t>
          </a:r>
          <a:r>
            <a:rPr lang="en-US" sz="2000" i="0" dirty="0" err="1">
              <a:latin typeface="Times New Roman" pitchFamily="18" charset="0"/>
              <a:cs typeface="Times New Roman" pitchFamily="18" charset="0"/>
            </a:rPr>
            <a:t>đại</a:t>
          </a:r>
          <a:r>
            <a:rPr lang="en-US" sz="2000" i="0" dirty="0">
              <a:latin typeface="Times New Roman" pitchFamily="18" charset="0"/>
              <a:cs typeface="Times New Roman" pitchFamily="18" charset="0"/>
            </a:rPr>
            <a:t> </a:t>
          </a:r>
          <a:r>
            <a:rPr lang="en-US" sz="2000" i="0" dirty="0" err="1">
              <a:latin typeface="Times New Roman" pitchFamily="18" charset="0"/>
              <a:cs typeface="Times New Roman" pitchFamily="18" charset="0"/>
            </a:rPr>
            <a:t>biểu</a:t>
          </a:r>
          <a:r>
            <a:rPr lang="en-US" sz="2000" i="0" dirty="0">
              <a:latin typeface="Times New Roman" pitchFamily="18" charset="0"/>
              <a:cs typeface="Times New Roman" pitchFamily="18" charset="0"/>
            </a:rPr>
            <a:t> </a:t>
          </a:r>
          <a:r>
            <a:rPr lang="en-US" sz="2000" i="0" dirty="0" err="1">
              <a:latin typeface="Times New Roman" pitchFamily="18" charset="0"/>
              <a:cs typeface="Times New Roman" pitchFamily="18" charset="0"/>
            </a:rPr>
            <a:t>dân</a:t>
          </a:r>
          <a:r>
            <a:rPr lang="en-US" sz="2000" i="0" dirty="0">
              <a:latin typeface="Times New Roman" pitchFamily="18" charset="0"/>
              <a:cs typeface="Times New Roman" pitchFamily="18" charset="0"/>
            </a:rPr>
            <a:t> </a:t>
          </a:r>
          <a:r>
            <a:rPr lang="en-US" sz="2000" i="0" dirty="0" err="1">
              <a:latin typeface="Times New Roman" pitchFamily="18" charset="0"/>
              <a:cs typeface="Times New Roman" pitchFamily="18" charset="0"/>
            </a:rPr>
            <a:t>cử</a:t>
          </a:r>
          <a:endParaRPr lang="en-US" sz="2000" i="0" dirty="0">
            <a:latin typeface="Times New Roman" pitchFamily="18" charset="0"/>
            <a:cs typeface="Times New Roman" pitchFamily="18" charset="0"/>
          </a:endParaRPr>
        </a:p>
      </dgm:t>
    </dgm:pt>
    <dgm:pt modelId="{CDECAE4F-4329-49B3-B41E-CAA82F28313F}" type="parTrans" cxnId="{8BC5ADCE-8870-4C8F-B6C5-61367D3A8CEB}">
      <dgm:prSet/>
      <dgm:spPr/>
      <dgm:t>
        <a:bodyPr/>
        <a:lstStyle/>
        <a:p>
          <a:endParaRPr lang="en-US"/>
        </a:p>
      </dgm:t>
    </dgm:pt>
    <dgm:pt modelId="{9B97ADE5-044D-4736-80FD-E16156DB77BF}" type="sibTrans" cxnId="{8BC5ADCE-8870-4C8F-B6C5-61367D3A8CEB}">
      <dgm:prSet/>
      <dgm:spPr/>
      <dgm:t>
        <a:bodyPr/>
        <a:lstStyle/>
        <a:p>
          <a:endParaRPr lang="en-US"/>
        </a:p>
      </dgm:t>
    </dgm:pt>
    <dgm:pt modelId="{FAC63B95-A0BF-4B79-A92C-69D11AA038B9}">
      <dgm:prSet phldrT="[Text]" custT="1"/>
      <dgm:spPr/>
      <dgm:t>
        <a:bodyPr/>
        <a:lstStyle/>
        <a:p>
          <a:r>
            <a:rPr lang="en-US" sz="2400" b="1" dirty="0" err="1">
              <a:latin typeface="Times New Roman" pitchFamily="18" charset="0"/>
              <a:cs typeface="Times New Roman" pitchFamily="18" charset="0"/>
            </a:rPr>
            <a:t>Nhóm</a:t>
          </a:r>
          <a:r>
            <a:rPr lang="en-US" sz="2400" b="1" dirty="0">
              <a:latin typeface="Times New Roman" pitchFamily="18" charset="0"/>
              <a:cs typeface="Times New Roman" pitchFamily="18" charset="0"/>
            </a:rPr>
            <a:t> 2</a:t>
          </a:r>
        </a:p>
      </dgm:t>
    </dgm:pt>
    <dgm:pt modelId="{8F78E2B0-E6BC-409C-8FCE-97C487B7C23D}" type="parTrans" cxnId="{B9E23D8F-AC77-4297-A375-8C0D25231C63}">
      <dgm:prSet/>
      <dgm:spPr/>
      <dgm:t>
        <a:bodyPr/>
        <a:lstStyle/>
        <a:p>
          <a:endParaRPr lang="en-US"/>
        </a:p>
      </dgm:t>
    </dgm:pt>
    <dgm:pt modelId="{7C0CE4F3-428B-42F7-BF90-DD70C89FD237}" type="sibTrans" cxnId="{B9E23D8F-AC77-4297-A375-8C0D25231C63}">
      <dgm:prSet/>
      <dgm:spPr/>
      <dgm:t>
        <a:bodyPr/>
        <a:lstStyle/>
        <a:p>
          <a:endParaRPr lang="en-US"/>
        </a:p>
      </dgm:t>
    </dgm:pt>
    <dgm:pt modelId="{296418A1-99CB-45E1-99DC-476DCFCF0BD6}">
      <dgm:prSet phldrT="[Text]" custT="1"/>
      <dgm:spPr>
        <a:solidFill>
          <a:schemeClr val="accent2">
            <a:alpha val="90000"/>
          </a:schemeClr>
        </a:solidFill>
      </dgm:spPr>
      <dgm:t>
        <a:bodyPr/>
        <a:lstStyle/>
        <a:p>
          <a:r>
            <a:rPr lang="en-US" sz="2400" i="0" dirty="0" err="1">
              <a:latin typeface="Times New Roman" pitchFamily="18" charset="0"/>
              <a:cs typeface="Times New Roman" pitchFamily="18" charset="0"/>
            </a:rPr>
            <a:t>Quan</a:t>
          </a:r>
          <a:r>
            <a:rPr lang="en-US" sz="2400" i="0" dirty="0">
              <a:latin typeface="Times New Roman" pitchFamily="18" charset="0"/>
              <a:cs typeface="Times New Roman" pitchFamily="18" charset="0"/>
            </a:rPr>
            <a:t> </a:t>
          </a:r>
          <a:r>
            <a:rPr lang="en-US" sz="2400" i="0" dirty="0" err="1">
              <a:latin typeface="Times New Roman" pitchFamily="18" charset="0"/>
              <a:cs typeface="Times New Roman" pitchFamily="18" charset="0"/>
            </a:rPr>
            <a:t>chức</a:t>
          </a:r>
          <a:r>
            <a:rPr lang="en-US" sz="2400" i="0" dirty="0">
              <a:latin typeface="Times New Roman" pitchFamily="18" charset="0"/>
              <a:cs typeface="Times New Roman" pitchFamily="18" charset="0"/>
            </a:rPr>
            <a:t> </a:t>
          </a:r>
          <a:r>
            <a:rPr lang="en-US" sz="2400" i="0" dirty="0" err="1">
              <a:latin typeface="Times New Roman" pitchFamily="18" charset="0"/>
              <a:cs typeface="Times New Roman" pitchFamily="18" charset="0"/>
            </a:rPr>
            <a:t>thực</a:t>
          </a:r>
          <a:r>
            <a:rPr lang="en-US" sz="2400" i="0" dirty="0">
              <a:latin typeface="Times New Roman" pitchFamily="18" charset="0"/>
              <a:cs typeface="Times New Roman" pitchFamily="18" charset="0"/>
            </a:rPr>
            <a:t> </a:t>
          </a:r>
          <a:r>
            <a:rPr lang="en-US" sz="2400" i="0" dirty="0" err="1">
              <a:latin typeface="Times New Roman" pitchFamily="18" charset="0"/>
              <a:cs typeface="Times New Roman" pitchFamily="18" charset="0"/>
            </a:rPr>
            <a:t>thi</a:t>
          </a:r>
          <a:r>
            <a:rPr lang="en-US" sz="2400" i="0" dirty="0">
              <a:latin typeface="Times New Roman" pitchFamily="18" charset="0"/>
              <a:cs typeface="Times New Roman" pitchFamily="18" charset="0"/>
            </a:rPr>
            <a:t> </a:t>
          </a:r>
          <a:r>
            <a:rPr lang="en-US" sz="2400" i="0" dirty="0" err="1">
              <a:latin typeface="Times New Roman" pitchFamily="18" charset="0"/>
              <a:cs typeface="Times New Roman" pitchFamily="18" charset="0"/>
            </a:rPr>
            <a:t>pháp</a:t>
          </a:r>
          <a:r>
            <a:rPr lang="en-US" sz="2400" i="0" dirty="0">
              <a:latin typeface="Times New Roman" pitchFamily="18" charset="0"/>
              <a:cs typeface="Times New Roman" pitchFamily="18" charset="0"/>
            </a:rPr>
            <a:t> </a:t>
          </a:r>
          <a:r>
            <a:rPr lang="en-US" sz="2400" i="0" dirty="0" err="1">
              <a:latin typeface="Times New Roman" pitchFamily="18" charset="0"/>
              <a:cs typeface="Times New Roman" pitchFamily="18" charset="0"/>
            </a:rPr>
            <a:t>luật</a:t>
          </a:r>
          <a:r>
            <a:rPr lang="en-US" sz="2400" i="0" dirty="0">
              <a:latin typeface="Times New Roman" pitchFamily="18" charset="0"/>
              <a:cs typeface="Times New Roman" pitchFamily="18" charset="0"/>
            </a:rPr>
            <a:t> (</a:t>
          </a:r>
          <a:r>
            <a:rPr lang="en-US" sz="2400" i="0" dirty="0" err="1">
              <a:latin typeface="Times New Roman" pitchFamily="18" charset="0"/>
              <a:cs typeface="Times New Roman" pitchFamily="18" charset="0"/>
            </a:rPr>
            <a:t>cảnh</a:t>
          </a:r>
          <a:r>
            <a:rPr lang="en-US" sz="2400" i="0" dirty="0">
              <a:latin typeface="Times New Roman" pitchFamily="18" charset="0"/>
              <a:cs typeface="Times New Roman" pitchFamily="18" charset="0"/>
            </a:rPr>
            <a:t> </a:t>
          </a:r>
          <a:r>
            <a:rPr lang="en-US" sz="2400" i="0" dirty="0" err="1">
              <a:latin typeface="Times New Roman" pitchFamily="18" charset="0"/>
              <a:cs typeface="Times New Roman" pitchFamily="18" charset="0"/>
            </a:rPr>
            <a:t>sát</a:t>
          </a:r>
          <a:r>
            <a:rPr lang="en-US" sz="2400" i="0" dirty="0">
              <a:latin typeface="Times New Roman" pitchFamily="18" charset="0"/>
              <a:cs typeface="Times New Roman" pitchFamily="18" charset="0"/>
            </a:rPr>
            <a:t>, </a:t>
          </a:r>
          <a:r>
            <a:rPr lang="en-US" sz="2400" i="0" dirty="0" err="1">
              <a:latin typeface="Times New Roman" pitchFamily="18" charset="0"/>
              <a:cs typeface="Times New Roman" pitchFamily="18" charset="0"/>
            </a:rPr>
            <a:t>thẩm</a:t>
          </a:r>
          <a:r>
            <a:rPr lang="en-US" sz="2400" i="0" dirty="0">
              <a:latin typeface="Times New Roman" pitchFamily="18" charset="0"/>
              <a:cs typeface="Times New Roman" pitchFamily="18" charset="0"/>
            </a:rPr>
            <a:t> </a:t>
          </a:r>
          <a:r>
            <a:rPr lang="en-US" sz="2400" i="0" dirty="0" err="1">
              <a:latin typeface="Times New Roman" pitchFamily="18" charset="0"/>
              <a:cs typeface="Times New Roman" pitchFamily="18" charset="0"/>
            </a:rPr>
            <a:t>phán</a:t>
          </a:r>
          <a:r>
            <a:rPr lang="en-US" sz="2400" i="0" dirty="0">
              <a:latin typeface="Times New Roman" pitchFamily="18" charset="0"/>
              <a:cs typeface="Times New Roman" pitchFamily="18" charset="0"/>
            </a:rPr>
            <a:t>, </a:t>
          </a:r>
          <a:r>
            <a:rPr lang="en-US" sz="2400" i="0" dirty="0" err="1">
              <a:latin typeface="Times New Roman" pitchFamily="18" charset="0"/>
              <a:cs typeface="Times New Roman" pitchFamily="18" charset="0"/>
            </a:rPr>
            <a:t>công</a:t>
          </a:r>
          <a:r>
            <a:rPr lang="en-US" sz="2400" i="0" dirty="0">
              <a:latin typeface="Times New Roman" pitchFamily="18" charset="0"/>
              <a:cs typeface="Times New Roman" pitchFamily="18" charset="0"/>
            </a:rPr>
            <a:t> </a:t>
          </a:r>
          <a:r>
            <a:rPr lang="en-US" sz="2400" i="0" dirty="0" err="1">
              <a:latin typeface="Times New Roman" pitchFamily="18" charset="0"/>
              <a:cs typeface="Times New Roman" pitchFamily="18" charset="0"/>
            </a:rPr>
            <a:t>tố</a:t>
          </a:r>
          <a:r>
            <a:rPr lang="en-US" sz="2400" i="0" dirty="0">
              <a:latin typeface="Times New Roman" pitchFamily="18" charset="0"/>
              <a:cs typeface="Times New Roman" pitchFamily="18" charset="0"/>
            </a:rPr>
            <a:t> </a:t>
          </a:r>
          <a:r>
            <a:rPr lang="en-US" sz="2400" i="0" dirty="0" err="1">
              <a:latin typeface="Times New Roman" pitchFamily="18" charset="0"/>
              <a:cs typeface="Times New Roman" pitchFamily="18" charset="0"/>
            </a:rPr>
            <a:t>viên</a:t>
          </a:r>
          <a:r>
            <a:rPr lang="en-US" sz="2400" i="0" dirty="0">
              <a:latin typeface="Times New Roman" pitchFamily="18" charset="0"/>
              <a:cs typeface="Times New Roman" pitchFamily="18" charset="0"/>
            </a:rPr>
            <a:t>…)</a:t>
          </a:r>
        </a:p>
      </dgm:t>
    </dgm:pt>
    <dgm:pt modelId="{624331BA-C5D8-4FF5-8839-53D6BFCD37F6}" type="parTrans" cxnId="{C5C41175-46E5-4CD7-BE98-784DEDB59706}">
      <dgm:prSet/>
      <dgm:spPr/>
      <dgm:t>
        <a:bodyPr/>
        <a:lstStyle/>
        <a:p>
          <a:endParaRPr lang="en-US"/>
        </a:p>
      </dgm:t>
    </dgm:pt>
    <dgm:pt modelId="{1DCE41D8-B92B-4995-8FD7-F7273FEB9F67}" type="sibTrans" cxnId="{C5C41175-46E5-4CD7-BE98-784DEDB59706}">
      <dgm:prSet/>
      <dgm:spPr/>
      <dgm:t>
        <a:bodyPr/>
        <a:lstStyle/>
        <a:p>
          <a:endParaRPr lang="en-US"/>
        </a:p>
      </dgm:t>
    </dgm:pt>
    <dgm:pt modelId="{EA7024B4-2C44-4C13-927D-9113B95963A6}">
      <dgm:prSet phldrT="[Text]" custT="1"/>
      <dgm:spPr/>
      <dgm:t>
        <a:bodyPr/>
        <a:lstStyle/>
        <a:p>
          <a:r>
            <a:rPr lang="en-US" sz="2800" b="1" dirty="0" err="1">
              <a:latin typeface="Times New Roman" pitchFamily="18" charset="0"/>
              <a:cs typeface="Times New Roman" pitchFamily="18" charset="0"/>
            </a:rPr>
            <a:t>Nhóm</a:t>
          </a:r>
          <a:r>
            <a:rPr lang="en-US" sz="2800" b="1" dirty="0">
              <a:latin typeface="Times New Roman" pitchFamily="18" charset="0"/>
              <a:cs typeface="Times New Roman" pitchFamily="18" charset="0"/>
            </a:rPr>
            <a:t> 3</a:t>
          </a:r>
        </a:p>
      </dgm:t>
    </dgm:pt>
    <dgm:pt modelId="{E23332D4-909F-4813-9B42-B1C38EBECBEB}" type="parTrans" cxnId="{7D2760A9-0A44-4152-8A38-55784689959B}">
      <dgm:prSet/>
      <dgm:spPr/>
      <dgm:t>
        <a:bodyPr/>
        <a:lstStyle/>
        <a:p>
          <a:endParaRPr lang="en-US"/>
        </a:p>
      </dgm:t>
    </dgm:pt>
    <dgm:pt modelId="{48C6B77C-46E5-426B-9FFC-F02C4E9042DE}" type="sibTrans" cxnId="{7D2760A9-0A44-4152-8A38-55784689959B}">
      <dgm:prSet/>
      <dgm:spPr/>
      <dgm:t>
        <a:bodyPr/>
        <a:lstStyle/>
        <a:p>
          <a:endParaRPr lang="en-US"/>
        </a:p>
      </dgm:t>
    </dgm:pt>
    <dgm:pt modelId="{924DA9D6-C38F-4640-A60C-ABAC7B838C31}">
      <dgm:prSet phldrT="[Text]" custT="1"/>
      <dgm:spPr>
        <a:solidFill>
          <a:srgbClr val="FFFF00">
            <a:alpha val="90000"/>
          </a:srgbClr>
        </a:solidFill>
      </dgm:spPr>
      <dgm:t>
        <a:bodyPr/>
        <a:lstStyle/>
        <a:p>
          <a:pPr algn="just"/>
          <a:r>
            <a:rPr lang="en-US" sz="1800" b="1" i="0" dirty="0" err="1">
              <a:latin typeface="Times New Roman" pitchFamily="18" charset="0"/>
              <a:cs typeface="Times New Roman" pitchFamily="18" charset="0"/>
            </a:rPr>
            <a:t>Nhóm</a:t>
          </a:r>
          <a:r>
            <a:rPr lang="en-US" sz="1800" b="1" i="0" dirty="0">
              <a:latin typeface="Times New Roman" pitchFamily="18" charset="0"/>
              <a:cs typeface="Times New Roman" pitchFamily="18" charset="0"/>
            </a:rPr>
            <a:t> </a:t>
          </a:r>
          <a:r>
            <a:rPr lang="en-US" sz="1800" b="1" i="0" dirty="0" err="1">
              <a:latin typeface="Times New Roman" pitchFamily="18" charset="0"/>
              <a:cs typeface="Times New Roman" pitchFamily="18" charset="0"/>
            </a:rPr>
            <a:t>dễ</a:t>
          </a:r>
          <a:r>
            <a:rPr lang="en-US" sz="1800" b="1" i="0" dirty="0">
              <a:latin typeface="Times New Roman" pitchFamily="18" charset="0"/>
              <a:cs typeface="Times New Roman" pitchFamily="18" charset="0"/>
            </a:rPr>
            <a:t> </a:t>
          </a:r>
          <a:r>
            <a:rPr lang="en-US" sz="1800" b="1" i="0" dirty="0" err="1">
              <a:latin typeface="Times New Roman" pitchFamily="18" charset="0"/>
              <a:cs typeface="Times New Roman" pitchFamily="18" charset="0"/>
            </a:rPr>
            <a:t>bị</a:t>
          </a:r>
          <a:r>
            <a:rPr lang="en-US" sz="1800" b="1" i="0" dirty="0">
              <a:latin typeface="Times New Roman" pitchFamily="18" charset="0"/>
              <a:cs typeface="Times New Roman" pitchFamily="18" charset="0"/>
            </a:rPr>
            <a:t> </a:t>
          </a:r>
          <a:r>
            <a:rPr lang="en-US" sz="1800" b="1" i="0" dirty="0" err="1">
              <a:latin typeface="Times New Roman" pitchFamily="18" charset="0"/>
              <a:cs typeface="Times New Roman" pitchFamily="18" charset="0"/>
            </a:rPr>
            <a:t>tổn</a:t>
          </a:r>
          <a:r>
            <a:rPr lang="en-US" sz="1800" b="1" i="0" dirty="0">
              <a:latin typeface="Times New Roman" pitchFamily="18" charset="0"/>
              <a:cs typeface="Times New Roman" pitchFamily="18" charset="0"/>
            </a:rPr>
            <a:t> </a:t>
          </a:r>
          <a:r>
            <a:rPr lang="en-US" sz="1800" b="1" i="0" dirty="0" err="1">
              <a:latin typeface="Times New Roman" pitchFamily="18" charset="0"/>
              <a:cs typeface="Times New Roman" pitchFamily="18" charset="0"/>
            </a:rPr>
            <a:t>thương</a:t>
          </a:r>
          <a:r>
            <a:rPr lang="en-US" sz="1800" i="0" dirty="0">
              <a:latin typeface="Times New Roman" pitchFamily="18" charset="0"/>
              <a:cs typeface="Times New Roman" pitchFamily="18" charset="0"/>
            </a:rPr>
            <a:t>: </a:t>
          </a:r>
          <a:r>
            <a:rPr lang="en-US" sz="1800" i="0" dirty="0" err="1">
              <a:latin typeface="Times New Roman" pitchFamily="18" charset="0"/>
              <a:cs typeface="Times New Roman" pitchFamily="18" charset="0"/>
            </a:rPr>
            <a:t>Trẻ</a:t>
          </a:r>
          <a:r>
            <a:rPr lang="en-US" sz="1800" i="0" dirty="0">
              <a:latin typeface="Times New Roman" pitchFamily="18" charset="0"/>
              <a:cs typeface="Times New Roman" pitchFamily="18" charset="0"/>
            </a:rPr>
            <a:t> </a:t>
          </a:r>
          <a:r>
            <a:rPr lang="en-US" sz="1800" i="0" dirty="0" err="1">
              <a:latin typeface="Times New Roman" pitchFamily="18" charset="0"/>
              <a:cs typeface="Times New Roman" pitchFamily="18" charset="0"/>
            </a:rPr>
            <a:t>em</a:t>
          </a:r>
          <a:r>
            <a:rPr lang="en-US" sz="1800" i="0" dirty="0">
              <a:latin typeface="Times New Roman" pitchFamily="18" charset="0"/>
              <a:cs typeface="Times New Roman" pitchFamily="18" charset="0"/>
            </a:rPr>
            <a:t>, </a:t>
          </a:r>
          <a:r>
            <a:rPr lang="en-US" sz="1800" i="0" dirty="0" err="1">
              <a:latin typeface="Times New Roman" pitchFamily="18" charset="0"/>
              <a:cs typeface="Times New Roman" pitchFamily="18" charset="0"/>
            </a:rPr>
            <a:t>phụ</a:t>
          </a:r>
          <a:r>
            <a:rPr lang="en-US" sz="1800" i="0" dirty="0">
              <a:latin typeface="Times New Roman" pitchFamily="18" charset="0"/>
              <a:cs typeface="Times New Roman" pitchFamily="18" charset="0"/>
            </a:rPr>
            <a:t> </a:t>
          </a:r>
          <a:r>
            <a:rPr lang="en-US" sz="1800" i="0" dirty="0" err="1">
              <a:latin typeface="Times New Roman" pitchFamily="18" charset="0"/>
              <a:cs typeface="Times New Roman" pitchFamily="18" charset="0"/>
            </a:rPr>
            <a:t>nữ</a:t>
          </a:r>
          <a:r>
            <a:rPr lang="en-US" sz="1800" i="0" dirty="0">
              <a:latin typeface="Times New Roman" pitchFamily="18" charset="0"/>
              <a:cs typeface="Times New Roman" pitchFamily="18" charset="0"/>
            </a:rPr>
            <a:t>, </a:t>
          </a:r>
          <a:r>
            <a:rPr lang="en-US" sz="1800" i="0" dirty="0" err="1">
              <a:latin typeface="Times New Roman" pitchFamily="18" charset="0"/>
              <a:cs typeface="Times New Roman" pitchFamily="18" charset="0"/>
            </a:rPr>
            <a:t>người</a:t>
          </a:r>
          <a:r>
            <a:rPr lang="en-US" sz="1800" i="0" dirty="0">
              <a:latin typeface="Times New Roman" pitchFamily="18" charset="0"/>
              <a:cs typeface="Times New Roman" pitchFamily="18" charset="0"/>
            </a:rPr>
            <a:t> </a:t>
          </a:r>
          <a:r>
            <a:rPr lang="en-US" sz="1800" i="0" dirty="0" err="1">
              <a:latin typeface="Times New Roman" pitchFamily="18" charset="0"/>
              <a:cs typeface="Times New Roman" pitchFamily="18" charset="0"/>
            </a:rPr>
            <a:t>khuyết</a:t>
          </a:r>
          <a:r>
            <a:rPr lang="en-US" sz="1800" i="0" dirty="0">
              <a:latin typeface="Times New Roman" pitchFamily="18" charset="0"/>
              <a:cs typeface="Times New Roman" pitchFamily="18" charset="0"/>
            </a:rPr>
            <a:t> </a:t>
          </a:r>
          <a:r>
            <a:rPr lang="en-US" sz="1800" i="0" dirty="0" err="1">
              <a:latin typeface="Times New Roman" pitchFamily="18" charset="0"/>
              <a:cs typeface="Times New Roman" pitchFamily="18" charset="0"/>
            </a:rPr>
            <a:t>tật</a:t>
          </a:r>
          <a:r>
            <a:rPr lang="en-US" sz="1800" i="0" dirty="0">
              <a:latin typeface="Times New Roman" pitchFamily="18" charset="0"/>
              <a:cs typeface="Times New Roman" pitchFamily="18" charset="0"/>
            </a:rPr>
            <a:t>, </a:t>
          </a:r>
          <a:r>
            <a:rPr lang="en-US" sz="1800" i="0" dirty="0" err="1">
              <a:latin typeface="Times New Roman" pitchFamily="18" charset="0"/>
              <a:cs typeface="Times New Roman" pitchFamily="18" charset="0"/>
            </a:rPr>
            <a:t>người</a:t>
          </a:r>
          <a:r>
            <a:rPr lang="en-US" sz="1800" i="0" dirty="0">
              <a:latin typeface="Times New Roman" pitchFamily="18" charset="0"/>
              <a:cs typeface="Times New Roman" pitchFamily="18" charset="0"/>
            </a:rPr>
            <a:t> </a:t>
          </a:r>
          <a:r>
            <a:rPr lang="en-US" sz="1800" i="0" dirty="0" err="1">
              <a:latin typeface="Times New Roman" pitchFamily="18" charset="0"/>
              <a:cs typeface="Times New Roman" pitchFamily="18" charset="0"/>
            </a:rPr>
            <a:t>già</a:t>
          </a:r>
          <a:r>
            <a:rPr lang="en-US" sz="1800" i="0" dirty="0">
              <a:latin typeface="Times New Roman" pitchFamily="18" charset="0"/>
              <a:cs typeface="Times New Roman" pitchFamily="18" charset="0"/>
            </a:rPr>
            <a:t>, </a:t>
          </a:r>
          <a:r>
            <a:rPr lang="en-US" sz="1800" i="0" dirty="0" err="1">
              <a:latin typeface="Times New Roman" pitchFamily="18" charset="0"/>
              <a:cs typeface="Times New Roman" pitchFamily="18" charset="0"/>
            </a:rPr>
            <a:t>người</a:t>
          </a:r>
          <a:r>
            <a:rPr lang="en-US" sz="1800" i="0" dirty="0">
              <a:latin typeface="Times New Roman" pitchFamily="18" charset="0"/>
              <a:cs typeface="Times New Roman" pitchFamily="18" charset="0"/>
            </a:rPr>
            <a:t> </a:t>
          </a:r>
          <a:r>
            <a:rPr lang="en-US" sz="1800" i="0" dirty="0" err="1">
              <a:latin typeface="Times New Roman" pitchFamily="18" charset="0"/>
              <a:cs typeface="Times New Roman" pitchFamily="18" charset="0"/>
            </a:rPr>
            <a:t>sống</a:t>
          </a:r>
          <a:r>
            <a:rPr lang="en-US" sz="1800" i="0" dirty="0">
              <a:latin typeface="Times New Roman" pitchFamily="18" charset="0"/>
              <a:cs typeface="Times New Roman" pitchFamily="18" charset="0"/>
            </a:rPr>
            <a:t> </a:t>
          </a:r>
          <a:r>
            <a:rPr lang="en-US" sz="1800" i="0" dirty="0" err="1">
              <a:latin typeface="Times New Roman" pitchFamily="18" charset="0"/>
              <a:cs typeface="Times New Roman" pitchFamily="18" charset="0"/>
            </a:rPr>
            <a:t>chung</a:t>
          </a:r>
          <a:r>
            <a:rPr lang="en-US" sz="1800" i="0" dirty="0">
              <a:latin typeface="Times New Roman" pitchFamily="18" charset="0"/>
              <a:cs typeface="Times New Roman" pitchFamily="18" charset="0"/>
            </a:rPr>
            <a:t> </a:t>
          </a:r>
          <a:r>
            <a:rPr lang="en-US" sz="1800" i="0" dirty="0" err="1">
              <a:latin typeface="Times New Roman" pitchFamily="18" charset="0"/>
              <a:cs typeface="Times New Roman" pitchFamily="18" charset="0"/>
            </a:rPr>
            <a:t>với</a:t>
          </a:r>
          <a:r>
            <a:rPr lang="en-US" sz="1800" i="0" dirty="0">
              <a:latin typeface="Times New Roman" pitchFamily="18" charset="0"/>
              <a:cs typeface="Times New Roman" pitchFamily="18" charset="0"/>
            </a:rPr>
            <a:t> HIV/AIDS, </a:t>
          </a:r>
          <a:r>
            <a:rPr lang="en-US" sz="1800" i="0" dirty="0" err="1">
              <a:latin typeface="Times New Roman" pitchFamily="18" charset="0"/>
              <a:cs typeface="Times New Roman" pitchFamily="18" charset="0"/>
            </a:rPr>
            <a:t>người</a:t>
          </a:r>
          <a:r>
            <a:rPr lang="en-US" sz="1800" i="0" dirty="0">
              <a:latin typeface="Times New Roman" pitchFamily="18" charset="0"/>
              <a:cs typeface="Times New Roman" pitchFamily="18" charset="0"/>
            </a:rPr>
            <a:t> </a:t>
          </a:r>
          <a:r>
            <a:rPr lang="en-US" sz="1800" i="0" dirty="0" err="1">
              <a:latin typeface="Times New Roman" pitchFamily="18" charset="0"/>
              <a:cs typeface="Times New Roman" pitchFamily="18" charset="0"/>
            </a:rPr>
            <a:t>tỵ</a:t>
          </a:r>
          <a:r>
            <a:rPr lang="en-US" sz="1800" i="0" dirty="0">
              <a:latin typeface="Times New Roman" pitchFamily="18" charset="0"/>
              <a:cs typeface="Times New Roman" pitchFamily="18" charset="0"/>
            </a:rPr>
            <a:t> </a:t>
          </a:r>
          <a:r>
            <a:rPr lang="en-US" sz="1800" i="0" dirty="0" err="1">
              <a:latin typeface="Times New Roman" pitchFamily="18" charset="0"/>
              <a:cs typeface="Times New Roman" pitchFamily="18" charset="0"/>
            </a:rPr>
            <a:t>nạn</a:t>
          </a:r>
          <a:r>
            <a:rPr lang="en-US" sz="1800" i="0" dirty="0">
              <a:latin typeface="Times New Roman" pitchFamily="18" charset="0"/>
              <a:cs typeface="Times New Roman" pitchFamily="18" charset="0"/>
            </a:rPr>
            <a:t>, </a:t>
          </a:r>
          <a:r>
            <a:rPr lang="en-US" sz="1800" i="0" dirty="0" err="1">
              <a:latin typeface="Times New Roman" pitchFamily="18" charset="0"/>
              <a:cs typeface="Times New Roman" pitchFamily="18" charset="0"/>
            </a:rPr>
            <a:t>dân</a:t>
          </a:r>
          <a:r>
            <a:rPr lang="en-US" sz="1800" i="0" dirty="0">
              <a:latin typeface="Times New Roman" pitchFamily="18" charset="0"/>
              <a:cs typeface="Times New Roman" pitchFamily="18" charset="0"/>
            </a:rPr>
            <a:t> </a:t>
          </a:r>
          <a:r>
            <a:rPr lang="en-US" sz="1800" i="0" dirty="0" err="1">
              <a:latin typeface="Times New Roman" pitchFamily="18" charset="0"/>
              <a:cs typeface="Times New Roman" pitchFamily="18" charset="0"/>
            </a:rPr>
            <a:t>tộc</a:t>
          </a:r>
          <a:r>
            <a:rPr lang="en-US" sz="1800" i="0" dirty="0">
              <a:latin typeface="Times New Roman" pitchFamily="18" charset="0"/>
              <a:cs typeface="Times New Roman" pitchFamily="18" charset="0"/>
            </a:rPr>
            <a:t> </a:t>
          </a:r>
          <a:r>
            <a:rPr lang="en-US" sz="1800" i="0" dirty="0" err="1">
              <a:latin typeface="Times New Roman" pitchFamily="18" charset="0"/>
              <a:cs typeface="Times New Roman" pitchFamily="18" charset="0"/>
            </a:rPr>
            <a:t>thiểu</a:t>
          </a:r>
          <a:r>
            <a:rPr lang="en-US" sz="1800" i="0" dirty="0">
              <a:latin typeface="Times New Roman" pitchFamily="18" charset="0"/>
              <a:cs typeface="Times New Roman" pitchFamily="18" charset="0"/>
            </a:rPr>
            <a:t> </a:t>
          </a:r>
          <a:r>
            <a:rPr lang="en-US" sz="1800" i="0" dirty="0" err="1">
              <a:latin typeface="Times New Roman" pitchFamily="18" charset="0"/>
              <a:cs typeface="Times New Roman" pitchFamily="18" charset="0"/>
            </a:rPr>
            <a:t>số</a:t>
          </a:r>
          <a:r>
            <a:rPr lang="en-US" sz="1800" i="0" dirty="0">
              <a:latin typeface="Times New Roman" pitchFamily="18" charset="0"/>
              <a:cs typeface="Times New Roman" pitchFamily="18" charset="0"/>
            </a:rPr>
            <a:t>...</a:t>
          </a:r>
        </a:p>
      </dgm:t>
    </dgm:pt>
    <dgm:pt modelId="{02D50379-85F5-4E3F-8865-6E12FD8DD3B6}" type="parTrans" cxnId="{011FA3BD-6CF2-47D1-996F-31228EADCD28}">
      <dgm:prSet/>
      <dgm:spPr/>
      <dgm:t>
        <a:bodyPr/>
        <a:lstStyle/>
        <a:p>
          <a:endParaRPr lang="en-US"/>
        </a:p>
      </dgm:t>
    </dgm:pt>
    <dgm:pt modelId="{B7A4FA60-950F-49C1-B23C-5468A772FC04}" type="sibTrans" cxnId="{011FA3BD-6CF2-47D1-996F-31228EADCD28}">
      <dgm:prSet/>
      <dgm:spPr/>
      <dgm:t>
        <a:bodyPr/>
        <a:lstStyle/>
        <a:p>
          <a:endParaRPr lang="en-US"/>
        </a:p>
      </dgm:t>
    </dgm:pt>
    <dgm:pt modelId="{5E473183-C944-4E12-8DD3-C671B6AB6E4B}">
      <dgm:prSet custT="1"/>
      <dgm:spPr/>
      <dgm:t>
        <a:bodyPr/>
        <a:lstStyle/>
        <a:p>
          <a:r>
            <a:rPr lang="en-US" sz="2400" b="1" dirty="0" err="1">
              <a:latin typeface="Times New Roman" pitchFamily="18" charset="0"/>
              <a:cs typeface="Times New Roman" pitchFamily="18" charset="0"/>
            </a:rPr>
            <a:t>Nhóm</a:t>
          </a:r>
          <a:r>
            <a:rPr lang="en-US" sz="2400" b="1" dirty="0">
              <a:latin typeface="Times New Roman" pitchFamily="18" charset="0"/>
              <a:cs typeface="Times New Roman" pitchFamily="18" charset="0"/>
            </a:rPr>
            <a:t> 4</a:t>
          </a:r>
        </a:p>
      </dgm:t>
    </dgm:pt>
    <dgm:pt modelId="{4F10C390-F302-4ECB-82E0-8804D51ADFE8}" type="parTrans" cxnId="{64006B16-9FF3-465B-B298-0DAA1650E07C}">
      <dgm:prSet/>
      <dgm:spPr/>
      <dgm:t>
        <a:bodyPr/>
        <a:lstStyle/>
        <a:p>
          <a:endParaRPr lang="en-US"/>
        </a:p>
      </dgm:t>
    </dgm:pt>
    <dgm:pt modelId="{9E0A31AD-6695-4834-8937-7F29E5CBB7B0}" type="sibTrans" cxnId="{64006B16-9FF3-465B-B298-0DAA1650E07C}">
      <dgm:prSet/>
      <dgm:spPr/>
      <dgm:t>
        <a:bodyPr/>
        <a:lstStyle/>
        <a:p>
          <a:endParaRPr lang="en-US"/>
        </a:p>
      </dgm:t>
    </dgm:pt>
    <dgm:pt modelId="{5014CF13-2F00-4FF2-8B03-F0DFBDD1FB2F}">
      <dgm:prSet/>
      <dgm:spPr>
        <a:solidFill>
          <a:srgbClr val="FFC000">
            <a:alpha val="90000"/>
          </a:srgbClr>
        </a:solidFill>
      </dgm:spPr>
      <dgm:t>
        <a:bodyPr/>
        <a:lstStyle/>
        <a:p>
          <a:endParaRPr lang="en-US" sz="1500"/>
        </a:p>
      </dgm:t>
    </dgm:pt>
    <dgm:pt modelId="{1841355E-C045-4E04-A31D-58BFDD1FD6E8}" type="parTrans" cxnId="{ECE42FE4-EBCF-4B50-BC21-96AA828A96B2}">
      <dgm:prSet/>
      <dgm:spPr/>
      <dgm:t>
        <a:bodyPr/>
        <a:lstStyle/>
        <a:p>
          <a:endParaRPr lang="en-US"/>
        </a:p>
      </dgm:t>
    </dgm:pt>
    <dgm:pt modelId="{F22A025F-92E6-4E4F-B752-5953177D6519}" type="sibTrans" cxnId="{ECE42FE4-EBCF-4B50-BC21-96AA828A96B2}">
      <dgm:prSet/>
      <dgm:spPr/>
      <dgm:t>
        <a:bodyPr/>
        <a:lstStyle/>
        <a:p>
          <a:endParaRPr lang="en-US"/>
        </a:p>
      </dgm:t>
    </dgm:pt>
    <dgm:pt modelId="{9F12E307-0C1B-406C-9599-34974920E657}">
      <dgm:prSet custT="1"/>
      <dgm:spPr>
        <a:solidFill>
          <a:srgbClr val="FFC000">
            <a:alpha val="90000"/>
          </a:srgbClr>
        </a:solidFill>
      </dgm:spPr>
      <dgm:t>
        <a:bodyPr/>
        <a:lstStyle/>
        <a:p>
          <a:r>
            <a:rPr lang="en-US" sz="2400" i="0" dirty="0" err="1">
              <a:latin typeface="Times New Roman" pitchFamily="18" charset="0"/>
              <a:cs typeface="Times New Roman" pitchFamily="18" charset="0"/>
            </a:rPr>
            <a:t>Học</a:t>
          </a:r>
          <a:r>
            <a:rPr lang="en-US" sz="2400" i="0" dirty="0">
              <a:latin typeface="Times New Roman" pitchFamily="18" charset="0"/>
              <a:cs typeface="Times New Roman" pitchFamily="18" charset="0"/>
            </a:rPr>
            <a:t> </a:t>
          </a:r>
          <a:r>
            <a:rPr lang="en-US" sz="2400" i="0" dirty="0" err="1">
              <a:latin typeface="Times New Roman" pitchFamily="18" charset="0"/>
              <a:cs typeface="Times New Roman" pitchFamily="18" charset="0"/>
            </a:rPr>
            <a:t>sinh</a:t>
          </a:r>
          <a:r>
            <a:rPr lang="en-US" sz="2400" i="0" dirty="0">
              <a:latin typeface="Times New Roman" pitchFamily="18" charset="0"/>
              <a:cs typeface="Times New Roman" pitchFamily="18" charset="0"/>
            </a:rPr>
            <a:t>, </a:t>
          </a:r>
          <a:r>
            <a:rPr lang="en-US" sz="2400" i="0" dirty="0" err="1">
              <a:latin typeface="Times New Roman" pitchFamily="18" charset="0"/>
              <a:cs typeface="Times New Roman" pitchFamily="18" charset="0"/>
            </a:rPr>
            <a:t>sinh</a:t>
          </a:r>
          <a:r>
            <a:rPr lang="en-US" sz="2400" i="0" dirty="0">
              <a:latin typeface="Times New Roman" pitchFamily="18" charset="0"/>
              <a:cs typeface="Times New Roman" pitchFamily="18" charset="0"/>
            </a:rPr>
            <a:t> </a:t>
          </a:r>
          <a:r>
            <a:rPr lang="en-US" sz="2400" i="0" dirty="0" err="1">
              <a:latin typeface="Times New Roman" pitchFamily="18" charset="0"/>
              <a:cs typeface="Times New Roman" pitchFamily="18" charset="0"/>
            </a:rPr>
            <a:t>viên</a:t>
          </a:r>
          <a:r>
            <a:rPr lang="en-US" sz="2400" i="0" dirty="0">
              <a:latin typeface="Times New Roman" pitchFamily="18" charset="0"/>
              <a:cs typeface="Times New Roman" pitchFamily="18" charset="0"/>
            </a:rPr>
            <a:t> </a:t>
          </a:r>
          <a:r>
            <a:rPr lang="en-US" sz="2400" i="0" dirty="0" err="1">
              <a:latin typeface="Times New Roman" pitchFamily="18" charset="0"/>
              <a:cs typeface="Times New Roman" pitchFamily="18" charset="0"/>
            </a:rPr>
            <a:t>các</a:t>
          </a:r>
          <a:r>
            <a:rPr lang="en-US" sz="2400" i="0" dirty="0">
              <a:latin typeface="Times New Roman" pitchFamily="18" charset="0"/>
              <a:cs typeface="Times New Roman" pitchFamily="18" charset="0"/>
            </a:rPr>
            <a:t> </a:t>
          </a:r>
          <a:r>
            <a:rPr lang="en-US" sz="2400" i="0" dirty="0" err="1">
              <a:latin typeface="Times New Roman" pitchFamily="18" charset="0"/>
              <a:cs typeface="Times New Roman" pitchFamily="18" charset="0"/>
            </a:rPr>
            <a:t>trường</a:t>
          </a:r>
          <a:r>
            <a:rPr lang="en-US" sz="2400" i="0" dirty="0">
              <a:latin typeface="Times New Roman" pitchFamily="18" charset="0"/>
              <a:cs typeface="Times New Roman" pitchFamily="18" charset="0"/>
            </a:rPr>
            <a:t> </a:t>
          </a:r>
          <a:r>
            <a:rPr lang="en-US" sz="2400" i="0" dirty="0" err="1">
              <a:latin typeface="Times New Roman" pitchFamily="18" charset="0"/>
              <a:cs typeface="Times New Roman" pitchFamily="18" charset="0"/>
            </a:rPr>
            <a:t>học</a:t>
          </a:r>
          <a:r>
            <a:rPr lang="en-US" sz="2400" i="0" dirty="0">
              <a:latin typeface="Times New Roman" pitchFamily="18" charset="0"/>
              <a:cs typeface="Times New Roman" pitchFamily="18" charset="0"/>
            </a:rPr>
            <a:t>, </a:t>
          </a:r>
          <a:r>
            <a:rPr lang="en-US" sz="2400" i="0" dirty="0" err="1">
              <a:latin typeface="Times New Roman" pitchFamily="18" charset="0"/>
              <a:cs typeface="Times New Roman" pitchFamily="18" charset="0"/>
            </a:rPr>
            <a:t>thầy</a:t>
          </a:r>
          <a:r>
            <a:rPr lang="en-US" sz="2400" i="0" dirty="0">
              <a:latin typeface="Times New Roman" pitchFamily="18" charset="0"/>
              <a:cs typeface="Times New Roman" pitchFamily="18" charset="0"/>
            </a:rPr>
            <a:t> </a:t>
          </a:r>
          <a:r>
            <a:rPr lang="en-US" sz="2400" i="0" dirty="0" err="1">
              <a:latin typeface="Times New Roman" pitchFamily="18" charset="0"/>
              <a:cs typeface="Times New Roman" pitchFamily="18" charset="0"/>
            </a:rPr>
            <a:t>cô</a:t>
          </a:r>
          <a:r>
            <a:rPr lang="en-US" sz="2400" i="0" dirty="0">
              <a:latin typeface="Times New Roman" pitchFamily="18" charset="0"/>
              <a:cs typeface="Times New Roman" pitchFamily="18" charset="0"/>
            </a:rPr>
            <a:t> </a:t>
          </a:r>
          <a:r>
            <a:rPr lang="en-US" sz="2400" i="0" dirty="0" err="1">
              <a:latin typeface="Times New Roman" pitchFamily="18" charset="0"/>
              <a:cs typeface="Times New Roman" pitchFamily="18" charset="0"/>
            </a:rPr>
            <a:t>giáo</a:t>
          </a:r>
          <a:endParaRPr lang="en-US" sz="2400" i="0" dirty="0">
            <a:latin typeface="Times New Roman" pitchFamily="18" charset="0"/>
            <a:cs typeface="Times New Roman" pitchFamily="18" charset="0"/>
          </a:endParaRPr>
        </a:p>
      </dgm:t>
    </dgm:pt>
    <dgm:pt modelId="{E2CA7C42-5814-469F-9AB2-74F53709B4E2}" type="parTrans" cxnId="{5C8689AB-08C7-4109-8E0C-4A78179DE3AF}">
      <dgm:prSet/>
      <dgm:spPr/>
      <dgm:t>
        <a:bodyPr/>
        <a:lstStyle/>
        <a:p>
          <a:endParaRPr lang="en-US"/>
        </a:p>
      </dgm:t>
    </dgm:pt>
    <dgm:pt modelId="{042EA23B-757C-48FD-A044-3F146F16EC1A}" type="sibTrans" cxnId="{5C8689AB-08C7-4109-8E0C-4A78179DE3AF}">
      <dgm:prSet/>
      <dgm:spPr/>
      <dgm:t>
        <a:bodyPr/>
        <a:lstStyle/>
        <a:p>
          <a:endParaRPr lang="en-US"/>
        </a:p>
      </dgm:t>
    </dgm:pt>
    <dgm:pt modelId="{25F096B5-EB2F-4E4C-A480-C1693390BD06}">
      <dgm:prSet custT="1"/>
      <dgm:spPr/>
      <dgm:t>
        <a:bodyPr/>
        <a:lstStyle/>
        <a:p>
          <a:r>
            <a:rPr lang="en-US" sz="2800" b="1" dirty="0" err="1">
              <a:latin typeface="Times New Roman" pitchFamily="18" charset="0"/>
              <a:cs typeface="Times New Roman" pitchFamily="18" charset="0"/>
            </a:rPr>
            <a:t>Nhóm</a:t>
          </a:r>
          <a:r>
            <a:rPr lang="en-US" sz="2800" b="1" dirty="0">
              <a:latin typeface="Times New Roman" pitchFamily="18" charset="0"/>
              <a:cs typeface="Times New Roman" pitchFamily="18" charset="0"/>
            </a:rPr>
            <a:t> 5</a:t>
          </a:r>
        </a:p>
      </dgm:t>
    </dgm:pt>
    <dgm:pt modelId="{54759D7B-F9DC-457E-803C-E5E417DF8051}" type="parTrans" cxnId="{06DF8557-BEF0-4730-8506-F548237DD3DE}">
      <dgm:prSet/>
      <dgm:spPr/>
      <dgm:t>
        <a:bodyPr/>
        <a:lstStyle/>
        <a:p>
          <a:endParaRPr lang="en-US"/>
        </a:p>
      </dgm:t>
    </dgm:pt>
    <dgm:pt modelId="{0867BFBA-69DE-4EB4-8682-B66393BE2307}" type="sibTrans" cxnId="{06DF8557-BEF0-4730-8506-F548237DD3DE}">
      <dgm:prSet/>
      <dgm:spPr/>
      <dgm:t>
        <a:bodyPr/>
        <a:lstStyle/>
        <a:p>
          <a:endParaRPr lang="en-US"/>
        </a:p>
      </dgm:t>
    </dgm:pt>
    <dgm:pt modelId="{46A66D3C-088E-4BA4-8BA0-12D16AA26F90}">
      <dgm:prSet custT="1"/>
      <dgm:spPr>
        <a:solidFill>
          <a:srgbClr val="00B0F0">
            <a:alpha val="90000"/>
          </a:srgbClr>
        </a:solidFill>
      </dgm:spPr>
      <dgm:t>
        <a:bodyPr/>
        <a:lstStyle/>
        <a:p>
          <a:pPr algn="just"/>
          <a:r>
            <a:rPr lang="en-US" sz="2000" i="0" dirty="0" err="1">
              <a:latin typeface="Times New Roman" pitchFamily="18" charset="0"/>
              <a:cs typeface="Times New Roman" pitchFamily="18" charset="0"/>
            </a:rPr>
            <a:t>Tổ</a:t>
          </a:r>
          <a:r>
            <a:rPr lang="en-US" sz="2000" i="0" dirty="0">
              <a:latin typeface="Times New Roman" pitchFamily="18" charset="0"/>
              <a:cs typeface="Times New Roman" pitchFamily="18" charset="0"/>
            </a:rPr>
            <a:t> </a:t>
          </a:r>
          <a:r>
            <a:rPr lang="en-US" sz="2000" i="0" dirty="0" err="1">
              <a:latin typeface="Times New Roman" pitchFamily="18" charset="0"/>
              <a:cs typeface="Times New Roman" pitchFamily="18" charset="0"/>
            </a:rPr>
            <a:t>chức</a:t>
          </a:r>
          <a:r>
            <a:rPr lang="en-US" sz="2000" i="0" dirty="0">
              <a:latin typeface="Times New Roman" pitchFamily="18" charset="0"/>
              <a:cs typeface="Times New Roman" pitchFamily="18" charset="0"/>
            </a:rPr>
            <a:t> </a:t>
          </a:r>
          <a:r>
            <a:rPr lang="en-US" sz="2000" i="0" dirty="0" err="1">
              <a:latin typeface="Times New Roman" pitchFamily="18" charset="0"/>
              <a:cs typeface="Times New Roman" pitchFamily="18" charset="0"/>
            </a:rPr>
            <a:t>xã</a:t>
          </a:r>
          <a:r>
            <a:rPr lang="en-US" sz="2000" i="0" dirty="0">
              <a:latin typeface="Times New Roman" pitchFamily="18" charset="0"/>
              <a:cs typeface="Times New Roman" pitchFamily="18" charset="0"/>
            </a:rPr>
            <a:t> </a:t>
          </a:r>
          <a:r>
            <a:rPr lang="en-US" sz="2000" i="0" dirty="0" err="1">
              <a:latin typeface="Times New Roman" pitchFamily="18" charset="0"/>
              <a:cs typeface="Times New Roman" pitchFamily="18" charset="0"/>
            </a:rPr>
            <a:t>hội</a:t>
          </a:r>
          <a:r>
            <a:rPr lang="en-US" sz="2000" i="0" dirty="0">
              <a:latin typeface="Times New Roman" pitchFamily="18" charset="0"/>
              <a:cs typeface="Times New Roman" pitchFamily="18" charset="0"/>
            </a:rPr>
            <a:t>, </a:t>
          </a:r>
          <a:r>
            <a:rPr lang="en-US" sz="2000" i="0" dirty="0" err="1">
              <a:latin typeface="Times New Roman" pitchFamily="18" charset="0"/>
              <a:cs typeface="Times New Roman" pitchFamily="18" charset="0"/>
            </a:rPr>
            <a:t>cộng</a:t>
          </a:r>
          <a:r>
            <a:rPr lang="en-US" sz="2000" i="0" dirty="0">
              <a:latin typeface="Times New Roman" pitchFamily="18" charset="0"/>
              <a:cs typeface="Times New Roman" pitchFamily="18" charset="0"/>
            </a:rPr>
            <a:t> </a:t>
          </a:r>
          <a:r>
            <a:rPr lang="en-US" sz="2000" i="0" dirty="0" err="1">
              <a:latin typeface="Times New Roman" pitchFamily="18" charset="0"/>
              <a:cs typeface="Times New Roman" pitchFamily="18" charset="0"/>
            </a:rPr>
            <a:t>đồng</a:t>
          </a:r>
          <a:r>
            <a:rPr lang="en-US" sz="2000" i="0" dirty="0">
              <a:latin typeface="Times New Roman" pitchFamily="18" charset="0"/>
              <a:cs typeface="Times New Roman" pitchFamily="18" charset="0"/>
            </a:rPr>
            <a:t> </a:t>
          </a:r>
          <a:r>
            <a:rPr lang="en-US" sz="2000" i="0" dirty="0" err="1">
              <a:latin typeface="Times New Roman" pitchFamily="18" charset="0"/>
              <a:cs typeface="Times New Roman" pitchFamily="18" charset="0"/>
            </a:rPr>
            <a:t>dân</a:t>
          </a:r>
          <a:r>
            <a:rPr lang="en-US" sz="2000" i="0" dirty="0">
              <a:latin typeface="Times New Roman" pitchFamily="18" charset="0"/>
              <a:cs typeface="Times New Roman" pitchFamily="18" charset="0"/>
            </a:rPr>
            <a:t> </a:t>
          </a:r>
          <a:r>
            <a:rPr lang="en-US" sz="2000" i="0" dirty="0" err="1">
              <a:latin typeface="Times New Roman" pitchFamily="18" charset="0"/>
              <a:cs typeface="Times New Roman" pitchFamily="18" charset="0"/>
            </a:rPr>
            <a:t>cư</a:t>
          </a:r>
          <a:r>
            <a:rPr lang="en-US" sz="2000" i="0" dirty="0">
              <a:latin typeface="Times New Roman" pitchFamily="18" charset="0"/>
              <a:cs typeface="Times New Roman" pitchFamily="18" charset="0"/>
            </a:rPr>
            <a:t>, </a:t>
          </a:r>
          <a:r>
            <a:rPr lang="en-US" sz="2000" i="0" dirty="0" err="1">
              <a:latin typeface="Times New Roman" pitchFamily="18" charset="0"/>
              <a:cs typeface="Times New Roman" pitchFamily="18" charset="0"/>
            </a:rPr>
            <a:t>phóng</a:t>
          </a:r>
          <a:r>
            <a:rPr lang="en-US" sz="2000" i="0" dirty="0">
              <a:latin typeface="Times New Roman" pitchFamily="18" charset="0"/>
              <a:cs typeface="Times New Roman" pitchFamily="18" charset="0"/>
            </a:rPr>
            <a:t> </a:t>
          </a:r>
          <a:r>
            <a:rPr lang="en-US" sz="2000" i="0" dirty="0" err="1">
              <a:latin typeface="Times New Roman" pitchFamily="18" charset="0"/>
              <a:cs typeface="Times New Roman" pitchFamily="18" charset="0"/>
            </a:rPr>
            <a:t>viên</a:t>
          </a:r>
          <a:r>
            <a:rPr lang="en-US" sz="2000" i="0" dirty="0">
              <a:latin typeface="Times New Roman" pitchFamily="18" charset="0"/>
              <a:cs typeface="Times New Roman" pitchFamily="18" charset="0"/>
            </a:rPr>
            <a:t> </a:t>
          </a:r>
          <a:r>
            <a:rPr lang="en-US" sz="2000" i="0" dirty="0" err="1">
              <a:latin typeface="Times New Roman" pitchFamily="18" charset="0"/>
              <a:cs typeface="Times New Roman" pitchFamily="18" charset="0"/>
            </a:rPr>
            <a:t>báo</a:t>
          </a:r>
          <a:r>
            <a:rPr lang="en-US" sz="2000" i="0" dirty="0">
              <a:latin typeface="Times New Roman" pitchFamily="18" charset="0"/>
              <a:cs typeface="Times New Roman" pitchFamily="18" charset="0"/>
            </a:rPr>
            <a:t> </a:t>
          </a:r>
          <a:r>
            <a:rPr lang="en-US" sz="2000" i="0" dirty="0" err="1">
              <a:latin typeface="Times New Roman" pitchFamily="18" charset="0"/>
              <a:cs typeface="Times New Roman" pitchFamily="18" charset="0"/>
            </a:rPr>
            <a:t>chí</a:t>
          </a:r>
          <a:r>
            <a:rPr lang="en-US" sz="2000" i="0" dirty="0">
              <a:latin typeface="Times New Roman" pitchFamily="18" charset="0"/>
              <a:cs typeface="Times New Roman" pitchFamily="18" charset="0"/>
            </a:rPr>
            <a:t>; </a:t>
          </a:r>
          <a:r>
            <a:rPr lang="en-US" sz="2000" i="0" dirty="0" err="1">
              <a:latin typeface="Times New Roman" pitchFamily="18" charset="0"/>
              <a:cs typeface="Times New Roman" pitchFamily="18" charset="0"/>
            </a:rPr>
            <a:t>luật</a:t>
          </a:r>
          <a:r>
            <a:rPr lang="en-US" sz="2000" i="0" dirty="0">
              <a:latin typeface="Times New Roman" pitchFamily="18" charset="0"/>
              <a:cs typeface="Times New Roman" pitchFamily="18" charset="0"/>
            </a:rPr>
            <a:t> </a:t>
          </a:r>
          <a:r>
            <a:rPr lang="en-US" sz="2000" i="0" dirty="0" err="1">
              <a:latin typeface="Times New Roman" pitchFamily="18" charset="0"/>
              <a:cs typeface="Times New Roman" pitchFamily="18" charset="0"/>
            </a:rPr>
            <a:t>sư</a:t>
          </a:r>
          <a:r>
            <a:rPr lang="en-US" sz="2000" i="0" dirty="0">
              <a:latin typeface="Times New Roman" pitchFamily="18" charset="0"/>
              <a:cs typeface="Times New Roman" pitchFamily="18" charset="0"/>
            </a:rPr>
            <a:t>, </a:t>
          </a:r>
          <a:r>
            <a:rPr lang="en-US" sz="2000" i="0" dirty="0" err="1">
              <a:latin typeface="Times New Roman" pitchFamily="18" charset="0"/>
              <a:cs typeface="Times New Roman" pitchFamily="18" charset="0"/>
            </a:rPr>
            <a:t>cộng</a:t>
          </a:r>
          <a:r>
            <a:rPr lang="en-US" sz="2000" i="0" dirty="0">
              <a:latin typeface="Times New Roman" pitchFamily="18" charset="0"/>
              <a:cs typeface="Times New Roman" pitchFamily="18" charset="0"/>
            </a:rPr>
            <a:t> </a:t>
          </a:r>
          <a:r>
            <a:rPr lang="en-US" sz="2000" i="0" dirty="0" err="1">
              <a:latin typeface="Times New Roman" pitchFamily="18" charset="0"/>
              <a:cs typeface="Times New Roman" pitchFamily="18" charset="0"/>
            </a:rPr>
            <a:t>đồng</a:t>
          </a:r>
          <a:r>
            <a:rPr lang="en-US" sz="2000" i="0" dirty="0">
              <a:latin typeface="Times New Roman" pitchFamily="18" charset="0"/>
              <a:cs typeface="Times New Roman" pitchFamily="18" charset="0"/>
            </a:rPr>
            <a:t> </a:t>
          </a:r>
          <a:r>
            <a:rPr lang="en-US" sz="2000" i="0" dirty="0" err="1">
              <a:latin typeface="Times New Roman" pitchFamily="18" charset="0"/>
              <a:cs typeface="Times New Roman" pitchFamily="18" charset="0"/>
            </a:rPr>
            <a:t>doanh</a:t>
          </a:r>
          <a:r>
            <a:rPr lang="en-US" sz="2000" i="0" dirty="0">
              <a:latin typeface="Times New Roman" pitchFamily="18" charset="0"/>
              <a:cs typeface="Times New Roman" pitchFamily="18" charset="0"/>
            </a:rPr>
            <a:t> </a:t>
          </a:r>
          <a:r>
            <a:rPr lang="en-US" sz="2000" i="0" dirty="0" err="1">
              <a:latin typeface="Times New Roman" pitchFamily="18" charset="0"/>
              <a:cs typeface="Times New Roman" pitchFamily="18" charset="0"/>
            </a:rPr>
            <a:t>nghiệp</a:t>
          </a:r>
          <a:endParaRPr lang="en-US" sz="2000" i="0" dirty="0">
            <a:latin typeface="Times New Roman" pitchFamily="18" charset="0"/>
            <a:cs typeface="Times New Roman" pitchFamily="18" charset="0"/>
          </a:endParaRPr>
        </a:p>
      </dgm:t>
    </dgm:pt>
    <dgm:pt modelId="{6CAC5623-0584-42BA-9EE8-FCE9BC13CF67}" type="sibTrans" cxnId="{C6A347B4-6BA7-440F-B84C-58F71CB0B368}">
      <dgm:prSet/>
      <dgm:spPr/>
      <dgm:t>
        <a:bodyPr/>
        <a:lstStyle/>
        <a:p>
          <a:endParaRPr lang="en-US"/>
        </a:p>
      </dgm:t>
    </dgm:pt>
    <dgm:pt modelId="{2C3326E6-1D2C-4F44-B43B-8E2CF912EB40}" type="parTrans" cxnId="{C6A347B4-6BA7-440F-B84C-58F71CB0B368}">
      <dgm:prSet/>
      <dgm:spPr/>
      <dgm:t>
        <a:bodyPr/>
        <a:lstStyle/>
        <a:p>
          <a:endParaRPr lang="en-US"/>
        </a:p>
      </dgm:t>
    </dgm:pt>
    <dgm:pt modelId="{E86C4CC5-8D2D-4965-843D-4E5E68BD1ED6}">
      <dgm:prSet/>
      <dgm:spPr>
        <a:solidFill>
          <a:srgbClr val="00B0F0">
            <a:alpha val="90000"/>
          </a:srgbClr>
        </a:solidFill>
      </dgm:spPr>
      <dgm:t>
        <a:bodyPr/>
        <a:lstStyle/>
        <a:p>
          <a:pPr algn="l"/>
          <a:endParaRPr lang="en-US" sz="1500" dirty="0"/>
        </a:p>
      </dgm:t>
    </dgm:pt>
    <dgm:pt modelId="{8768DF4B-3D76-45B2-BC63-613F14D85BDD}" type="parTrans" cxnId="{1CAD7913-2D0D-463A-8BEE-A16F04E34EDD}">
      <dgm:prSet/>
      <dgm:spPr/>
      <dgm:t>
        <a:bodyPr/>
        <a:lstStyle/>
        <a:p>
          <a:endParaRPr lang="en-US"/>
        </a:p>
      </dgm:t>
    </dgm:pt>
    <dgm:pt modelId="{9298253B-A7F3-444C-89B4-6EB0B40FDC5E}" type="sibTrans" cxnId="{1CAD7913-2D0D-463A-8BEE-A16F04E34EDD}">
      <dgm:prSet/>
      <dgm:spPr/>
      <dgm:t>
        <a:bodyPr/>
        <a:lstStyle/>
        <a:p>
          <a:endParaRPr lang="en-US"/>
        </a:p>
      </dgm:t>
    </dgm:pt>
    <dgm:pt modelId="{8B3C7D81-35D9-43E9-8202-DE5E0C1FFBF9}">
      <dgm:prSet custT="1"/>
      <dgm:spPr>
        <a:solidFill>
          <a:srgbClr val="00B0F0">
            <a:alpha val="90000"/>
          </a:srgbClr>
        </a:solidFill>
      </dgm:spPr>
      <dgm:t>
        <a:bodyPr/>
        <a:lstStyle/>
        <a:p>
          <a:pPr algn="l"/>
          <a:endParaRPr lang="en-US" sz="2000" i="0" dirty="0">
            <a:latin typeface="Times New Roman" pitchFamily="18" charset="0"/>
            <a:cs typeface="Times New Roman" pitchFamily="18" charset="0"/>
          </a:endParaRPr>
        </a:p>
      </dgm:t>
    </dgm:pt>
    <dgm:pt modelId="{13FDDD40-7676-4FBA-967D-A2D45C16F9E4}" type="parTrans" cxnId="{05052D98-1D88-420F-A777-5DBFC268C7D8}">
      <dgm:prSet/>
      <dgm:spPr/>
      <dgm:t>
        <a:bodyPr/>
        <a:lstStyle/>
        <a:p>
          <a:endParaRPr lang="en-US"/>
        </a:p>
      </dgm:t>
    </dgm:pt>
    <dgm:pt modelId="{911ED752-4064-41C5-B96F-91866C6DAC6F}" type="sibTrans" cxnId="{05052D98-1D88-420F-A777-5DBFC268C7D8}">
      <dgm:prSet/>
      <dgm:spPr/>
      <dgm:t>
        <a:bodyPr/>
        <a:lstStyle/>
        <a:p>
          <a:endParaRPr lang="en-US"/>
        </a:p>
      </dgm:t>
    </dgm:pt>
    <dgm:pt modelId="{CE1F011C-B0AC-4270-B525-2FDCF3693FCD}" type="pres">
      <dgm:prSet presAssocID="{B9B0615E-FECB-433D-A401-45B25D3E2088}" presName="Name0" presStyleCnt="0">
        <dgm:presLayoutVars>
          <dgm:dir/>
          <dgm:animLvl val="lvl"/>
          <dgm:resizeHandles val="exact"/>
        </dgm:presLayoutVars>
      </dgm:prSet>
      <dgm:spPr/>
    </dgm:pt>
    <dgm:pt modelId="{E41C9AC1-7BA8-4A1C-9BB4-96673E93A13F}" type="pres">
      <dgm:prSet presAssocID="{D1F7E0E4-0954-45C1-942F-F351B0FF46C1}" presName="linNode" presStyleCnt="0"/>
      <dgm:spPr/>
    </dgm:pt>
    <dgm:pt modelId="{946FC315-5C59-46F8-8098-1D1C5CB4F3F4}" type="pres">
      <dgm:prSet presAssocID="{D1F7E0E4-0954-45C1-942F-F351B0FF46C1}" presName="parentText" presStyleLbl="node1" presStyleIdx="0" presStyleCnt="5" custScaleX="66421" custLinFactNeighborX="-5841">
        <dgm:presLayoutVars>
          <dgm:chMax val="1"/>
          <dgm:bulletEnabled val="1"/>
        </dgm:presLayoutVars>
      </dgm:prSet>
      <dgm:spPr/>
    </dgm:pt>
    <dgm:pt modelId="{AAA939CF-A0BF-4FEF-9663-EB5E2985C678}" type="pres">
      <dgm:prSet presAssocID="{D1F7E0E4-0954-45C1-942F-F351B0FF46C1}" presName="descendantText" presStyleLbl="alignAccFollowNode1" presStyleIdx="0" presStyleCnt="5" custScaleX="162821" custScaleY="118393">
        <dgm:presLayoutVars>
          <dgm:bulletEnabled val="1"/>
        </dgm:presLayoutVars>
      </dgm:prSet>
      <dgm:spPr/>
    </dgm:pt>
    <dgm:pt modelId="{D3561895-CCC8-4D6B-9DA5-8453B59FE467}" type="pres">
      <dgm:prSet presAssocID="{3C783A75-87F4-498D-9758-C1F09FCA359D}" presName="sp" presStyleCnt="0"/>
      <dgm:spPr/>
    </dgm:pt>
    <dgm:pt modelId="{B4EB3D6E-07C6-4545-A0DA-91A9D1A6EA39}" type="pres">
      <dgm:prSet presAssocID="{FAC63B95-A0BF-4B79-A92C-69D11AA038B9}" presName="linNode" presStyleCnt="0"/>
      <dgm:spPr/>
    </dgm:pt>
    <dgm:pt modelId="{842130E9-BB6B-4EA6-A92E-A4BF8C4792C9}" type="pres">
      <dgm:prSet presAssocID="{FAC63B95-A0BF-4B79-A92C-69D11AA038B9}" presName="parentText" presStyleLbl="node1" presStyleIdx="1" presStyleCnt="5" custScaleX="58463" custLinFactNeighborX="-5841">
        <dgm:presLayoutVars>
          <dgm:chMax val="1"/>
          <dgm:bulletEnabled val="1"/>
        </dgm:presLayoutVars>
      </dgm:prSet>
      <dgm:spPr/>
    </dgm:pt>
    <dgm:pt modelId="{19C1F623-422C-4620-8751-F18A129E8C4A}" type="pres">
      <dgm:prSet presAssocID="{FAC63B95-A0BF-4B79-A92C-69D11AA038B9}" presName="descendantText" presStyleLbl="alignAccFollowNode1" presStyleIdx="1" presStyleCnt="5" custScaleX="149334" custLinFactNeighborX="13507">
        <dgm:presLayoutVars>
          <dgm:bulletEnabled val="1"/>
        </dgm:presLayoutVars>
      </dgm:prSet>
      <dgm:spPr/>
    </dgm:pt>
    <dgm:pt modelId="{6C3708C8-E757-4336-931E-99BA8D2F94EC}" type="pres">
      <dgm:prSet presAssocID="{7C0CE4F3-428B-42F7-BF90-DD70C89FD237}" presName="sp" presStyleCnt="0"/>
      <dgm:spPr/>
    </dgm:pt>
    <dgm:pt modelId="{423671CE-D736-4ACD-9CFB-2000C5D367C4}" type="pres">
      <dgm:prSet presAssocID="{EA7024B4-2C44-4C13-927D-9113B95963A6}" presName="linNode" presStyleCnt="0"/>
      <dgm:spPr/>
    </dgm:pt>
    <dgm:pt modelId="{455B111A-5845-40F9-BCBD-0991E8569436}" type="pres">
      <dgm:prSet presAssocID="{EA7024B4-2C44-4C13-927D-9113B95963A6}" presName="parentText" presStyleLbl="node1" presStyleIdx="2" presStyleCnt="5" custScaleX="53271" custLinFactNeighborX="-5841">
        <dgm:presLayoutVars>
          <dgm:chMax val="1"/>
          <dgm:bulletEnabled val="1"/>
        </dgm:presLayoutVars>
      </dgm:prSet>
      <dgm:spPr/>
    </dgm:pt>
    <dgm:pt modelId="{B14DAA77-E9D5-48C4-A3D2-EA0CE18AEA89}" type="pres">
      <dgm:prSet presAssocID="{EA7024B4-2C44-4C13-927D-9113B95963A6}" presName="descendantText" presStyleLbl="alignAccFollowNode1" presStyleIdx="2" presStyleCnt="5" custScaleX="126575" custScaleY="121982">
        <dgm:presLayoutVars>
          <dgm:bulletEnabled val="1"/>
        </dgm:presLayoutVars>
      </dgm:prSet>
      <dgm:spPr/>
    </dgm:pt>
    <dgm:pt modelId="{8FF46E94-43DC-4921-A249-28ECBABC4B33}" type="pres">
      <dgm:prSet presAssocID="{48C6B77C-46E5-426B-9FFC-F02C4E9042DE}" presName="sp" presStyleCnt="0"/>
      <dgm:spPr/>
    </dgm:pt>
    <dgm:pt modelId="{E4965E65-9C4E-4FC2-8B71-004852555963}" type="pres">
      <dgm:prSet presAssocID="{5E473183-C944-4E12-8DD3-C671B6AB6E4B}" presName="linNode" presStyleCnt="0"/>
      <dgm:spPr/>
    </dgm:pt>
    <dgm:pt modelId="{DCF80D25-E8F8-42AD-8482-0C9629A2667F}" type="pres">
      <dgm:prSet presAssocID="{5E473183-C944-4E12-8DD3-C671B6AB6E4B}" presName="parentText" presStyleLbl="node1" presStyleIdx="3" presStyleCnt="5" custScaleX="50572" custLinFactNeighborX="-5841">
        <dgm:presLayoutVars>
          <dgm:chMax val="1"/>
          <dgm:bulletEnabled val="1"/>
        </dgm:presLayoutVars>
      </dgm:prSet>
      <dgm:spPr/>
    </dgm:pt>
    <dgm:pt modelId="{6B5D7F1D-77A4-4304-B3C0-72E61790B5E5}" type="pres">
      <dgm:prSet presAssocID="{5E473183-C944-4E12-8DD3-C671B6AB6E4B}" presName="descendantText" presStyleLbl="alignAccFollowNode1" presStyleIdx="3" presStyleCnt="5" custScaleX="126515">
        <dgm:presLayoutVars>
          <dgm:bulletEnabled val="1"/>
        </dgm:presLayoutVars>
      </dgm:prSet>
      <dgm:spPr/>
    </dgm:pt>
    <dgm:pt modelId="{20DF8426-B77A-4E10-86C8-44080FF98392}" type="pres">
      <dgm:prSet presAssocID="{9E0A31AD-6695-4834-8937-7F29E5CBB7B0}" presName="sp" presStyleCnt="0"/>
      <dgm:spPr/>
    </dgm:pt>
    <dgm:pt modelId="{E6DC4939-3A8D-457F-98E8-DB547E3F8970}" type="pres">
      <dgm:prSet presAssocID="{25F096B5-EB2F-4E4C-A480-C1693390BD06}" presName="linNode" presStyleCnt="0"/>
      <dgm:spPr/>
    </dgm:pt>
    <dgm:pt modelId="{C8A64D3A-8480-4C18-BD49-F0B9F6517833}" type="pres">
      <dgm:prSet presAssocID="{25F096B5-EB2F-4E4C-A480-C1693390BD06}" presName="parentText" presStyleLbl="node1" presStyleIdx="4" presStyleCnt="5" custScaleX="58463" custLinFactNeighborX="-4381">
        <dgm:presLayoutVars>
          <dgm:chMax val="1"/>
          <dgm:bulletEnabled val="1"/>
        </dgm:presLayoutVars>
      </dgm:prSet>
      <dgm:spPr/>
    </dgm:pt>
    <dgm:pt modelId="{A98BDCFD-8D98-491B-A809-8A503EEE357E}" type="pres">
      <dgm:prSet presAssocID="{25F096B5-EB2F-4E4C-A480-C1693390BD06}" presName="descendantText" presStyleLbl="alignAccFollowNode1" presStyleIdx="4" presStyleCnt="5" custScaleX="144888" custScaleY="118392" custLinFactNeighborX="2893">
        <dgm:presLayoutVars>
          <dgm:bulletEnabled val="1"/>
        </dgm:presLayoutVars>
      </dgm:prSet>
      <dgm:spPr/>
    </dgm:pt>
  </dgm:ptLst>
  <dgm:cxnLst>
    <dgm:cxn modelId="{1CAD7913-2D0D-463A-8BEE-A16F04E34EDD}" srcId="{25F096B5-EB2F-4E4C-A480-C1693390BD06}" destId="{E86C4CC5-8D2D-4965-843D-4E5E68BD1ED6}" srcOrd="2" destOrd="0" parTransId="{8768DF4B-3D76-45B2-BC63-613F14D85BDD}" sibTransId="{9298253B-A7F3-444C-89B4-6EB0B40FDC5E}"/>
    <dgm:cxn modelId="{64006B16-9FF3-465B-B298-0DAA1650E07C}" srcId="{B9B0615E-FECB-433D-A401-45B25D3E2088}" destId="{5E473183-C944-4E12-8DD3-C671B6AB6E4B}" srcOrd="3" destOrd="0" parTransId="{4F10C390-F302-4ECB-82E0-8804D51ADFE8}" sibTransId="{9E0A31AD-6695-4834-8937-7F29E5CBB7B0}"/>
    <dgm:cxn modelId="{92AD7317-B1E0-418E-A17E-4F1FD2B0E67A}" type="presOf" srcId="{EA7024B4-2C44-4C13-927D-9113B95963A6}" destId="{455B111A-5845-40F9-BCBD-0991E8569436}" srcOrd="0" destOrd="0" presId="urn:microsoft.com/office/officeart/2005/8/layout/vList5"/>
    <dgm:cxn modelId="{5EA36E2F-1623-4F8E-8296-0748F83EA992}" type="presOf" srcId="{8B3C7D81-35D9-43E9-8202-DE5E0C1FFBF9}" destId="{A98BDCFD-8D98-491B-A809-8A503EEE357E}" srcOrd="0" destOrd="0" presId="urn:microsoft.com/office/officeart/2005/8/layout/vList5"/>
    <dgm:cxn modelId="{1738884E-D53A-41FA-874E-04C966EAC1B7}" type="presOf" srcId="{5014CF13-2F00-4FF2-8B03-F0DFBDD1FB2F}" destId="{6B5D7F1D-77A4-4304-B3C0-72E61790B5E5}" srcOrd="0" destOrd="0" presId="urn:microsoft.com/office/officeart/2005/8/layout/vList5"/>
    <dgm:cxn modelId="{A1FE346F-8133-406A-ACF6-131FEDC57327}" type="presOf" srcId="{5E473183-C944-4E12-8DD3-C671B6AB6E4B}" destId="{DCF80D25-E8F8-42AD-8482-0C9629A2667F}" srcOrd="0" destOrd="0" presId="urn:microsoft.com/office/officeart/2005/8/layout/vList5"/>
    <dgm:cxn modelId="{C5C41175-46E5-4CD7-BE98-784DEDB59706}" srcId="{FAC63B95-A0BF-4B79-A92C-69D11AA038B9}" destId="{296418A1-99CB-45E1-99DC-476DCFCF0BD6}" srcOrd="0" destOrd="0" parTransId="{624331BA-C5D8-4FF5-8839-53D6BFCD37F6}" sibTransId="{1DCE41D8-B92B-4995-8FD7-F7273FEB9F67}"/>
    <dgm:cxn modelId="{06DF8557-BEF0-4730-8506-F548237DD3DE}" srcId="{B9B0615E-FECB-433D-A401-45B25D3E2088}" destId="{25F096B5-EB2F-4E4C-A480-C1693390BD06}" srcOrd="4" destOrd="0" parTransId="{54759D7B-F9DC-457E-803C-E5E417DF8051}" sibTransId="{0867BFBA-69DE-4EB4-8682-B66393BE2307}"/>
    <dgm:cxn modelId="{07FF2979-4622-427F-A916-8393F796B304}" type="presOf" srcId="{8B5FDDF5-1354-455D-8CB0-6F2C739F7943}" destId="{AAA939CF-A0BF-4FEF-9663-EB5E2985C678}" srcOrd="0" destOrd="0" presId="urn:microsoft.com/office/officeart/2005/8/layout/vList5"/>
    <dgm:cxn modelId="{3DE40185-AF17-4F0E-BBE8-08F79FFD120C}" type="presOf" srcId="{25F096B5-EB2F-4E4C-A480-C1693390BD06}" destId="{C8A64D3A-8480-4C18-BD49-F0B9F6517833}" srcOrd="0" destOrd="0" presId="urn:microsoft.com/office/officeart/2005/8/layout/vList5"/>
    <dgm:cxn modelId="{ECA20F86-864D-45DC-BF1D-A06EF8BFB5B7}" srcId="{B9B0615E-FECB-433D-A401-45B25D3E2088}" destId="{D1F7E0E4-0954-45C1-942F-F351B0FF46C1}" srcOrd="0" destOrd="0" parTransId="{3789781D-421C-4D6E-BB3A-9E5D8BD497F9}" sibTransId="{3C783A75-87F4-498D-9758-C1F09FCA359D}"/>
    <dgm:cxn modelId="{B9E23D8F-AC77-4297-A375-8C0D25231C63}" srcId="{B9B0615E-FECB-433D-A401-45B25D3E2088}" destId="{FAC63B95-A0BF-4B79-A92C-69D11AA038B9}" srcOrd="1" destOrd="0" parTransId="{8F78E2B0-E6BC-409C-8FCE-97C487B7C23D}" sibTransId="{7C0CE4F3-428B-42F7-BF90-DD70C89FD237}"/>
    <dgm:cxn modelId="{2692DE8F-8F7A-4AE4-B43A-51AA2E940897}" type="presOf" srcId="{9F12E307-0C1B-406C-9599-34974920E657}" destId="{6B5D7F1D-77A4-4304-B3C0-72E61790B5E5}" srcOrd="0" destOrd="1" presId="urn:microsoft.com/office/officeart/2005/8/layout/vList5"/>
    <dgm:cxn modelId="{05052D98-1D88-420F-A777-5DBFC268C7D8}" srcId="{25F096B5-EB2F-4E4C-A480-C1693390BD06}" destId="{8B3C7D81-35D9-43E9-8202-DE5E0C1FFBF9}" srcOrd="0" destOrd="0" parTransId="{13FDDD40-7676-4FBA-967D-A2D45C16F9E4}" sibTransId="{911ED752-4064-41C5-B96F-91866C6DAC6F}"/>
    <dgm:cxn modelId="{5F44E6A0-F75D-44A5-9E02-E5C73D241116}" type="presOf" srcId="{46A66D3C-088E-4BA4-8BA0-12D16AA26F90}" destId="{A98BDCFD-8D98-491B-A809-8A503EEE357E}" srcOrd="0" destOrd="1" presId="urn:microsoft.com/office/officeart/2005/8/layout/vList5"/>
    <dgm:cxn modelId="{4ED274A4-543A-4B5A-A3D3-2B15AB19FAA7}" type="presOf" srcId="{296418A1-99CB-45E1-99DC-476DCFCF0BD6}" destId="{19C1F623-422C-4620-8751-F18A129E8C4A}" srcOrd="0" destOrd="0" presId="urn:microsoft.com/office/officeart/2005/8/layout/vList5"/>
    <dgm:cxn modelId="{7D2760A9-0A44-4152-8A38-55784689959B}" srcId="{B9B0615E-FECB-433D-A401-45B25D3E2088}" destId="{EA7024B4-2C44-4C13-927D-9113B95963A6}" srcOrd="2" destOrd="0" parTransId="{E23332D4-909F-4813-9B42-B1C38EBECBEB}" sibTransId="{48C6B77C-46E5-426B-9FFC-F02C4E9042DE}"/>
    <dgm:cxn modelId="{5C8689AB-08C7-4109-8E0C-4A78179DE3AF}" srcId="{5E473183-C944-4E12-8DD3-C671B6AB6E4B}" destId="{9F12E307-0C1B-406C-9599-34974920E657}" srcOrd="1" destOrd="0" parTransId="{E2CA7C42-5814-469F-9AB2-74F53709B4E2}" sibTransId="{042EA23B-757C-48FD-A044-3F146F16EC1A}"/>
    <dgm:cxn modelId="{D697A9B1-0B68-4737-8BF4-F509656894B9}" type="presOf" srcId="{924DA9D6-C38F-4640-A60C-ABAC7B838C31}" destId="{B14DAA77-E9D5-48C4-A3D2-EA0CE18AEA89}" srcOrd="0" destOrd="0" presId="urn:microsoft.com/office/officeart/2005/8/layout/vList5"/>
    <dgm:cxn modelId="{C6A347B4-6BA7-440F-B84C-58F71CB0B368}" srcId="{25F096B5-EB2F-4E4C-A480-C1693390BD06}" destId="{46A66D3C-088E-4BA4-8BA0-12D16AA26F90}" srcOrd="1" destOrd="0" parTransId="{2C3326E6-1D2C-4F44-B43B-8E2CF912EB40}" sibTransId="{6CAC5623-0584-42BA-9EE8-FCE9BC13CF67}"/>
    <dgm:cxn modelId="{0B8B0EB7-DCBC-4097-9B30-9EA3659DB885}" type="presOf" srcId="{FAC63B95-A0BF-4B79-A92C-69D11AA038B9}" destId="{842130E9-BB6B-4EA6-A92E-A4BF8C4792C9}" srcOrd="0" destOrd="0" presId="urn:microsoft.com/office/officeart/2005/8/layout/vList5"/>
    <dgm:cxn modelId="{011FA3BD-6CF2-47D1-996F-31228EADCD28}" srcId="{EA7024B4-2C44-4C13-927D-9113B95963A6}" destId="{924DA9D6-C38F-4640-A60C-ABAC7B838C31}" srcOrd="0" destOrd="0" parTransId="{02D50379-85F5-4E3F-8865-6E12FD8DD3B6}" sibTransId="{B7A4FA60-950F-49C1-B23C-5468A772FC04}"/>
    <dgm:cxn modelId="{8BC5ADCE-8870-4C8F-B6C5-61367D3A8CEB}" srcId="{D1F7E0E4-0954-45C1-942F-F351B0FF46C1}" destId="{8B5FDDF5-1354-455D-8CB0-6F2C739F7943}" srcOrd="0" destOrd="0" parTransId="{CDECAE4F-4329-49B3-B41E-CAA82F28313F}" sibTransId="{9B97ADE5-044D-4736-80FD-E16156DB77BF}"/>
    <dgm:cxn modelId="{510167DD-0BCF-4711-85A2-891C2B2CF7B4}" type="presOf" srcId="{B9B0615E-FECB-433D-A401-45B25D3E2088}" destId="{CE1F011C-B0AC-4270-B525-2FDCF3693FCD}" srcOrd="0" destOrd="0" presId="urn:microsoft.com/office/officeart/2005/8/layout/vList5"/>
    <dgm:cxn modelId="{ECE42FE4-EBCF-4B50-BC21-96AA828A96B2}" srcId="{5E473183-C944-4E12-8DD3-C671B6AB6E4B}" destId="{5014CF13-2F00-4FF2-8B03-F0DFBDD1FB2F}" srcOrd="0" destOrd="0" parTransId="{1841355E-C045-4E04-A31D-58BFDD1FD6E8}" sibTransId="{F22A025F-92E6-4E4F-B752-5953177D6519}"/>
    <dgm:cxn modelId="{28E864EA-3FB5-4950-B26E-07AA0049806D}" type="presOf" srcId="{E86C4CC5-8D2D-4965-843D-4E5E68BD1ED6}" destId="{A98BDCFD-8D98-491B-A809-8A503EEE357E}" srcOrd="0" destOrd="2" presId="urn:microsoft.com/office/officeart/2005/8/layout/vList5"/>
    <dgm:cxn modelId="{FAF316FD-4B9E-4D27-B170-FABDDD992FE0}" type="presOf" srcId="{D1F7E0E4-0954-45C1-942F-F351B0FF46C1}" destId="{946FC315-5C59-46F8-8098-1D1C5CB4F3F4}" srcOrd="0" destOrd="0" presId="urn:microsoft.com/office/officeart/2005/8/layout/vList5"/>
    <dgm:cxn modelId="{3C978A9B-1D98-4791-A771-2FFF4960D621}" type="presParOf" srcId="{CE1F011C-B0AC-4270-B525-2FDCF3693FCD}" destId="{E41C9AC1-7BA8-4A1C-9BB4-96673E93A13F}" srcOrd="0" destOrd="0" presId="urn:microsoft.com/office/officeart/2005/8/layout/vList5"/>
    <dgm:cxn modelId="{F309D4C4-4D42-4A3F-8066-E93C8AA59881}" type="presParOf" srcId="{E41C9AC1-7BA8-4A1C-9BB4-96673E93A13F}" destId="{946FC315-5C59-46F8-8098-1D1C5CB4F3F4}" srcOrd="0" destOrd="0" presId="urn:microsoft.com/office/officeart/2005/8/layout/vList5"/>
    <dgm:cxn modelId="{D6719277-123B-48E0-9CB2-FDC8722F3B26}" type="presParOf" srcId="{E41C9AC1-7BA8-4A1C-9BB4-96673E93A13F}" destId="{AAA939CF-A0BF-4FEF-9663-EB5E2985C678}" srcOrd="1" destOrd="0" presId="urn:microsoft.com/office/officeart/2005/8/layout/vList5"/>
    <dgm:cxn modelId="{93655AF9-5382-4A84-9638-0FFA518C2469}" type="presParOf" srcId="{CE1F011C-B0AC-4270-B525-2FDCF3693FCD}" destId="{D3561895-CCC8-4D6B-9DA5-8453B59FE467}" srcOrd="1" destOrd="0" presId="urn:microsoft.com/office/officeart/2005/8/layout/vList5"/>
    <dgm:cxn modelId="{28C6EE04-A362-46B1-89AF-354AB7D75506}" type="presParOf" srcId="{CE1F011C-B0AC-4270-B525-2FDCF3693FCD}" destId="{B4EB3D6E-07C6-4545-A0DA-91A9D1A6EA39}" srcOrd="2" destOrd="0" presId="urn:microsoft.com/office/officeart/2005/8/layout/vList5"/>
    <dgm:cxn modelId="{76715158-AB4E-4231-9B01-6A2F1977F0FD}" type="presParOf" srcId="{B4EB3D6E-07C6-4545-A0DA-91A9D1A6EA39}" destId="{842130E9-BB6B-4EA6-A92E-A4BF8C4792C9}" srcOrd="0" destOrd="0" presId="urn:microsoft.com/office/officeart/2005/8/layout/vList5"/>
    <dgm:cxn modelId="{A67B3211-3D0D-47E5-85F5-7FB540E59953}" type="presParOf" srcId="{B4EB3D6E-07C6-4545-A0DA-91A9D1A6EA39}" destId="{19C1F623-422C-4620-8751-F18A129E8C4A}" srcOrd="1" destOrd="0" presId="urn:microsoft.com/office/officeart/2005/8/layout/vList5"/>
    <dgm:cxn modelId="{0B8DB7FF-95BB-4B7A-9443-50C90F62F90F}" type="presParOf" srcId="{CE1F011C-B0AC-4270-B525-2FDCF3693FCD}" destId="{6C3708C8-E757-4336-931E-99BA8D2F94EC}" srcOrd="3" destOrd="0" presId="urn:microsoft.com/office/officeart/2005/8/layout/vList5"/>
    <dgm:cxn modelId="{98428800-69BA-48AB-BBA5-EF713B26AF67}" type="presParOf" srcId="{CE1F011C-B0AC-4270-B525-2FDCF3693FCD}" destId="{423671CE-D736-4ACD-9CFB-2000C5D367C4}" srcOrd="4" destOrd="0" presId="urn:microsoft.com/office/officeart/2005/8/layout/vList5"/>
    <dgm:cxn modelId="{07B969B5-9EAA-4A5C-B3AF-D386891C6F00}" type="presParOf" srcId="{423671CE-D736-4ACD-9CFB-2000C5D367C4}" destId="{455B111A-5845-40F9-BCBD-0991E8569436}" srcOrd="0" destOrd="0" presId="urn:microsoft.com/office/officeart/2005/8/layout/vList5"/>
    <dgm:cxn modelId="{43705304-C89A-48C3-BF9C-F5EE56E3E137}" type="presParOf" srcId="{423671CE-D736-4ACD-9CFB-2000C5D367C4}" destId="{B14DAA77-E9D5-48C4-A3D2-EA0CE18AEA89}" srcOrd="1" destOrd="0" presId="urn:microsoft.com/office/officeart/2005/8/layout/vList5"/>
    <dgm:cxn modelId="{587EE41E-62B9-4738-A904-8C289BC2CD37}" type="presParOf" srcId="{CE1F011C-B0AC-4270-B525-2FDCF3693FCD}" destId="{8FF46E94-43DC-4921-A249-28ECBABC4B33}" srcOrd="5" destOrd="0" presId="urn:microsoft.com/office/officeart/2005/8/layout/vList5"/>
    <dgm:cxn modelId="{DFE84BB3-1890-45DD-80D1-952EF43D9030}" type="presParOf" srcId="{CE1F011C-B0AC-4270-B525-2FDCF3693FCD}" destId="{E4965E65-9C4E-4FC2-8B71-004852555963}" srcOrd="6" destOrd="0" presId="urn:microsoft.com/office/officeart/2005/8/layout/vList5"/>
    <dgm:cxn modelId="{4405F829-29CE-4723-9BDA-628568112D15}" type="presParOf" srcId="{E4965E65-9C4E-4FC2-8B71-004852555963}" destId="{DCF80D25-E8F8-42AD-8482-0C9629A2667F}" srcOrd="0" destOrd="0" presId="urn:microsoft.com/office/officeart/2005/8/layout/vList5"/>
    <dgm:cxn modelId="{25DB4E44-1B28-4FC6-910F-71999AB960F7}" type="presParOf" srcId="{E4965E65-9C4E-4FC2-8B71-004852555963}" destId="{6B5D7F1D-77A4-4304-B3C0-72E61790B5E5}" srcOrd="1" destOrd="0" presId="urn:microsoft.com/office/officeart/2005/8/layout/vList5"/>
    <dgm:cxn modelId="{302A7A28-BD43-4200-B12A-78DCE7AE756E}" type="presParOf" srcId="{CE1F011C-B0AC-4270-B525-2FDCF3693FCD}" destId="{20DF8426-B77A-4E10-86C8-44080FF98392}" srcOrd="7" destOrd="0" presId="urn:microsoft.com/office/officeart/2005/8/layout/vList5"/>
    <dgm:cxn modelId="{ACB05841-22A4-435C-974A-047CB00C466D}" type="presParOf" srcId="{CE1F011C-B0AC-4270-B525-2FDCF3693FCD}" destId="{E6DC4939-3A8D-457F-98E8-DB547E3F8970}" srcOrd="8" destOrd="0" presId="urn:microsoft.com/office/officeart/2005/8/layout/vList5"/>
    <dgm:cxn modelId="{806A2C51-672F-461B-AB55-D88C7ABD0F31}" type="presParOf" srcId="{E6DC4939-3A8D-457F-98E8-DB547E3F8970}" destId="{C8A64D3A-8480-4C18-BD49-F0B9F6517833}" srcOrd="0" destOrd="0" presId="urn:microsoft.com/office/officeart/2005/8/layout/vList5"/>
    <dgm:cxn modelId="{A7EF98B9-C0E5-42B6-8963-4A37D46C2331}" type="presParOf" srcId="{E6DC4939-3A8D-457F-98E8-DB547E3F8970}" destId="{A98BDCFD-8D98-491B-A809-8A503EEE357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AB780B-6AED-4A78-A9A9-580927EAC601}">
      <dsp:nvSpPr>
        <dsp:cNvPr id="0" name=""/>
        <dsp:cNvSpPr/>
      </dsp:nvSpPr>
      <dsp:spPr>
        <a:xfrm rot="5400000">
          <a:off x="6156229" y="-2469965"/>
          <a:ext cx="1090612" cy="6307328"/>
        </a:xfrm>
        <a:prstGeom prst="round2SameRect">
          <a:avLst/>
        </a:prstGeom>
        <a:solidFill>
          <a:schemeClr val="accent2">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err="1">
              <a:latin typeface="Times New Roman" pitchFamily="18" charset="0"/>
              <a:cs typeface="Times New Roman" pitchFamily="18" charset="0"/>
            </a:rPr>
            <a:t>tập</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trung</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vào</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các</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trường</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tiểu</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học</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và</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trung</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học</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với</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mục</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tiêu</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là</a:t>
          </a:r>
          <a:r>
            <a:rPr lang="en-US" sz="2200" kern="1200" dirty="0">
              <a:latin typeface="Times New Roman" pitchFamily="18" charset="0"/>
              <a:cs typeface="Times New Roman" pitchFamily="18" charset="0"/>
            </a:rPr>
            <a:t> </a:t>
          </a:r>
          <a:r>
            <a:rPr lang="en-US" sz="2200" i="1" kern="1200" dirty="0">
              <a:latin typeface="Times New Roman" pitchFamily="18" charset="0"/>
              <a:cs typeface="Times New Roman" pitchFamily="18" charset="0"/>
            </a:rPr>
            <a:t>“</a:t>
          </a:r>
          <a:r>
            <a:rPr lang="en-US" sz="2200" i="1" kern="1200" dirty="0" err="1">
              <a:latin typeface="Times New Roman" pitchFamily="18" charset="0"/>
              <a:cs typeface="Times New Roman" pitchFamily="18" charset="0"/>
            </a:rPr>
            <a:t>tiếp</a:t>
          </a:r>
          <a:r>
            <a:rPr lang="en-US" sz="2200" i="1" kern="1200" dirty="0">
              <a:latin typeface="Times New Roman" pitchFamily="18" charset="0"/>
              <a:cs typeface="Times New Roman" pitchFamily="18" charset="0"/>
            </a:rPr>
            <a:t> </a:t>
          </a:r>
          <a:r>
            <a:rPr lang="en-US" sz="2200" i="1" kern="1200" dirty="0" err="1">
              <a:latin typeface="Times New Roman" pitchFamily="18" charset="0"/>
              <a:cs typeface="Times New Roman" pitchFamily="18" charset="0"/>
            </a:rPr>
            <a:t>cận</a:t>
          </a:r>
          <a:r>
            <a:rPr lang="en-US" sz="2200" i="1" kern="1200" dirty="0">
              <a:latin typeface="Times New Roman" pitchFamily="18" charset="0"/>
              <a:cs typeface="Times New Roman" pitchFamily="18" charset="0"/>
            </a:rPr>
            <a:t> </a:t>
          </a:r>
          <a:r>
            <a:rPr lang="en-US" sz="2200" i="1" kern="1200" dirty="0" err="1">
              <a:latin typeface="Times New Roman" pitchFamily="18" charset="0"/>
              <a:cs typeface="Times New Roman" pitchFamily="18" charset="0"/>
            </a:rPr>
            <a:t>giáo</a:t>
          </a:r>
          <a:r>
            <a:rPr lang="en-US" sz="2200" i="1" kern="1200" dirty="0">
              <a:latin typeface="Times New Roman" pitchFamily="18" charset="0"/>
              <a:cs typeface="Times New Roman" pitchFamily="18" charset="0"/>
            </a:rPr>
            <a:t> </a:t>
          </a:r>
          <a:r>
            <a:rPr lang="en-US" sz="2200" i="1" kern="1200" dirty="0" err="1">
              <a:latin typeface="Times New Roman" pitchFamily="18" charset="0"/>
              <a:cs typeface="Times New Roman" pitchFamily="18" charset="0"/>
            </a:rPr>
            <a:t>dục</a:t>
          </a:r>
          <a:r>
            <a:rPr lang="en-US" sz="2200" i="1" kern="1200" dirty="0">
              <a:latin typeface="Times New Roman" pitchFamily="18" charset="0"/>
              <a:cs typeface="Times New Roman" pitchFamily="18" charset="0"/>
            </a:rPr>
            <a:t> – </a:t>
          </a:r>
          <a:r>
            <a:rPr lang="en-US" sz="2200" i="1" kern="1200" dirty="0" err="1">
              <a:latin typeface="Times New Roman" pitchFamily="18" charset="0"/>
              <a:cs typeface="Times New Roman" pitchFamily="18" charset="0"/>
            </a:rPr>
            <a:t>dựa</a:t>
          </a:r>
          <a:r>
            <a:rPr lang="en-US" sz="2200" i="1" kern="1200" dirty="0">
              <a:latin typeface="Times New Roman" pitchFamily="18" charset="0"/>
              <a:cs typeface="Times New Roman" pitchFamily="18" charset="0"/>
            </a:rPr>
            <a:t> </a:t>
          </a:r>
          <a:r>
            <a:rPr lang="en-US" sz="2200" i="1" kern="1200" dirty="0" err="1">
              <a:latin typeface="Times New Roman" pitchFamily="18" charset="0"/>
              <a:cs typeface="Times New Roman" pitchFamily="18" charset="0"/>
            </a:rPr>
            <a:t>trên</a:t>
          </a:r>
          <a:r>
            <a:rPr lang="en-US" sz="2200" i="1" kern="1200" dirty="0">
              <a:latin typeface="Times New Roman" pitchFamily="18" charset="0"/>
              <a:cs typeface="Times New Roman" pitchFamily="18" charset="0"/>
            </a:rPr>
            <a:t> </a:t>
          </a:r>
          <a:r>
            <a:rPr lang="en-US" sz="2200" i="1" kern="1200" dirty="0" err="1">
              <a:latin typeface="Times New Roman" pitchFamily="18" charset="0"/>
              <a:cs typeface="Times New Roman" pitchFamily="18" charset="0"/>
            </a:rPr>
            <a:t>quyền</a:t>
          </a:r>
          <a:r>
            <a:rPr lang="en-US" sz="2200" i="1" kern="1200" dirty="0">
              <a:latin typeface="Times New Roman" pitchFamily="18" charset="0"/>
              <a:cs typeface="Times New Roman" pitchFamily="18" charset="0"/>
            </a:rPr>
            <a:t>”; </a:t>
          </a:r>
          <a:endParaRPr lang="en-US" sz="2200" kern="1200" dirty="0"/>
        </a:p>
      </dsp:txBody>
      <dsp:txXfrm rot="-5400000">
        <a:off x="3547872" y="191631"/>
        <a:ext cx="6254089" cy="984134"/>
      </dsp:txXfrm>
    </dsp:sp>
    <dsp:sp modelId="{C2724F58-C05A-436D-A54C-356FC59C7809}">
      <dsp:nvSpPr>
        <dsp:cNvPr id="0" name=""/>
        <dsp:cNvSpPr/>
      </dsp:nvSpPr>
      <dsp:spPr>
        <a:xfrm>
          <a:off x="0" y="2065"/>
          <a:ext cx="3547872" cy="136326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i="1" kern="1200" dirty="0" err="1">
              <a:latin typeface="Times New Roman" pitchFamily="18" charset="0"/>
              <a:cs typeface="Times New Roman" pitchFamily="18" charset="0"/>
            </a:rPr>
            <a:t>Giai</a:t>
          </a:r>
          <a:r>
            <a:rPr lang="en-US" sz="3200" i="1" kern="1200" dirty="0">
              <a:latin typeface="Times New Roman" pitchFamily="18" charset="0"/>
              <a:cs typeface="Times New Roman" pitchFamily="18" charset="0"/>
            </a:rPr>
            <a:t> </a:t>
          </a:r>
          <a:r>
            <a:rPr lang="en-US" sz="3200" i="1" kern="1200" dirty="0" err="1">
              <a:latin typeface="Times New Roman" pitchFamily="18" charset="0"/>
              <a:cs typeface="Times New Roman" pitchFamily="18" charset="0"/>
            </a:rPr>
            <a:t>đoạn</a:t>
          </a:r>
          <a:r>
            <a:rPr lang="en-US" sz="3200" i="1" kern="1200" dirty="0">
              <a:latin typeface="Times New Roman" pitchFamily="18" charset="0"/>
              <a:cs typeface="Times New Roman" pitchFamily="18" charset="0"/>
            </a:rPr>
            <a:t> </a:t>
          </a:r>
          <a:r>
            <a:rPr lang="en-US" sz="3200" i="1" kern="1200" dirty="0" err="1">
              <a:latin typeface="Times New Roman" pitchFamily="18" charset="0"/>
              <a:cs typeface="Times New Roman" pitchFamily="18" charset="0"/>
            </a:rPr>
            <a:t>thứ</a:t>
          </a:r>
          <a:r>
            <a:rPr lang="en-US" sz="3200" i="1" kern="1200" dirty="0">
              <a:latin typeface="Times New Roman" pitchFamily="18" charset="0"/>
              <a:cs typeface="Times New Roman" pitchFamily="18" charset="0"/>
            </a:rPr>
            <a:t> </a:t>
          </a:r>
          <a:r>
            <a:rPr lang="en-US" sz="3200" i="1" kern="1200" dirty="0" err="1">
              <a:latin typeface="Times New Roman" pitchFamily="18" charset="0"/>
              <a:cs typeface="Times New Roman" pitchFamily="18" charset="0"/>
            </a:rPr>
            <a:t>nhất</a:t>
          </a:r>
          <a:r>
            <a:rPr lang="en-US" sz="3200" kern="1200" dirty="0">
              <a:latin typeface="Times New Roman" pitchFamily="18" charset="0"/>
              <a:cs typeface="Times New Roman" pitchFamily="18" charset="0"/>
            </a:rPr>
            <a:t> (2005 – 2009), </a:t>
          </a:r>
          <a:endParaRPr lang="en-US" sz="3200" kern="1200" dirty="0"/>
        </a:p>
      </dsp:txBody>
      <dsp:txXfrm>
        <a:off x="66549" y="68614"/>
        <a:ext cx="3414774" cy="1230167"/>
      </dsp:txXfrm>
    </dsp:sp>
    <dsp:sp modelId="{CAC82834-BB57-4033-B363-9C8DC11C1475}">
      <dsp:nvSpPr>
        <dsp:cNvPr id="0" name=""/>
        <dsp:cNvSpPr/>
      </dsp:nvSpPr>
      <dsp:spPr>
        <a:xfrm rot="5400000">
          <a:off x="6156229" y="-1038537"/>
          <a:ext cx="1090612" cy="6307328"/>
        </a:xfrm>
        <a:prstGeom prst="round2SameRect">
          <a:avLst/>
        </a:prstGeom>
        <a:solidFill>
          <a:srgbClr val="FFC000">
            <a:alpha val="90000"/>
          </a:srgb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err="1">
              <a:latin typeface="Times New Roman" pitchFamily="18" charset="0"/>
              <a:cs typeface="Times New Roman" pitchFamily="18" charset="0"/>
            </a:rPr>
            <a:t>tập</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trung</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cấp</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độ</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giáo</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dục</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đại</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học</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sau</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đại</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học</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cho</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công</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chức</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cán</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bộ</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thực</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thi</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pháp</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luật</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và</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lực</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lượng</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vũ</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trang</a:t>
          </a:r>
          <a:r>
            <a:rPr lang="en-US" sz="2200" kern="1200" dirty="0">
              <a:latin typeface="Times New Roman" pitchFamily="18" charset="0"/>
              <a:cs typeface="Times New Roman" pitchFamily="18" charset="0"/>
            </a:rPr>
            <a:t>. </a:t>
          </a:r>
          <a:endParaRPr lang="en-US" sz="2200" kern="1200" dirty="0"/>
        </a:p>
      </dsp:txBody>
      <dsp:txXfrm rot="-5400000">
        <a:off x="3547872" y="1623059"/>
        <a:ext cx="6254089" cy="984134"/>
      </dsp:txXfrm>
    </dsp:sp>
    <dsp:sp modelId="{EBBC7F8A-CE44-4C03-9790-CB1E4CBBA822}">
      <dsp:nvSpPr>
        <dsp:cNvPr id="0" name=""/>
        <dsp:cNvSpPr/>
      </dsp:nvSpPr>
      <dsp:spPr>
        <a:xfrm>
          <a:off x="0" y="1433494"/>
          <a:ext cx="3547872" cy="1363265"/>
        </a:xfrm>
        <a:prstGeom prst="roundRect">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i="1" kern="1200" dirty="0" err="1">
              <a:latin typeface="Times New Roman" pitchFamily="18" charset="0"/>
              <a:cs typeface="Times New Roman" pitchFamily="18" charset="0"/>
            </a:rPr>
            <a:t>Giai</a:t>
          </a:r>
          <a:r>
            <a:rPr lang="en-US" sz="3200" i="1" kern="1200" dirty="0">
              <a:latin typeface="Times New Roman" pitchFamily="18" charset="0"/>
              <a:cs typeface="Times New Roman" pitchFamily="18" charset="0"/>
            </a:rPr>
            <a:t> </a:t>
          </a:r>
          <a:r>
            <a:rPr lang="en-US" sz="3200" i="1" kern="1200" dirty="0" err="1">
              <a:latin typeface="Times New Roman" pitchFamily="18" charset="0"/>
              <a:cs typeface="Times New Roman" pitchFamily="18" charset="0"/>
            </a:rPr>
            <a:t>đoạn</a:t>
          </a:r>
          <a:r>
            <a:rPr lang="en-US" sz="3200" i="1" kern="1200" dirty="0">
              <a:latin typeface="Times New Roman" pitchFamily="18" charset="0"/>
              <a:cs typeface="Times New Roman" pitchFamily="18" charset="0"/>
            </a:rPr>
            <a:t> </a:t>
          </a:r>
          <a:r>
            <a:rPr lang="en-US" sz="3200" i="1" kern="1200" dirty="0" err="1">
              <a:latin typeface="Times New Roman" pitchFamily="18" charset="0"/>
              <a:cs typeface="Times New Roman" pitchFamily="18" charset="0"/>
            </a:rPr>
            <a:t>thứ</a:t>
          </a:r>
          <a:r>
            <a:rPr lang="en-US" sz="3200" i="1" kern="1200" dirty="0">
              <a:latin typeface="Times New Roman" pitchFamily="18" charset="0"/>
              <a:cs typeface="Times New Roman" pitchFamily="18" charset="0"/>
            </a:rPr>
            <a:t> 2 (2010-2014), </a:t>
          </a:r>
          <a:endParaRPr lang="en-US" sz="3200" kern="1200" dirty="0"/>
        </a:p>
      </dsp:txBody>
      <dsp:txXfrm>
        <a:off x="66549" y="1500043"/>
        <a:ext cx="3414774" cy="1230167"/>
      </dsp:txXfrm>
    </dsp:sp>
    <dsp:sp modelId="{137513DF-A943-4E66-B15C-62177DFB4AFB}">
      <dsp:nvSpPr>
        <dsp:cNvPr id="0" name=""/>
        <dsp:cNvSpPr/>
      </dsp:nvSpPr>
      <dsp:spPr>
        <a:xfrm rot="5400000">
          <a:off x="6156229" y="392891"/>
          <a:ext cx="1090612" cy="6307328"/>
        </a:xfrm>
        <a:prstGeom prst="round2SameRect">
          <a:avLst/>
        </a:prstGeom>
        <a:solidFill>
          <a:srgbClr val="92D050">
            <a:alpha val="90000"/>
          </a:srgb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b="1" kern="1200" dirty="0" err="1">
              <a:latin typeface="Times New Roman" pitchFamily="18" charset="0"/>
              <a:cs typeface="Times New Roman" pitchFamily="18" charset="0"/>
            </a:rPr>
            <a:t>tập</a:t>
          </a:r>
          <a:r>
            <a:rPr lang="en-US" sz="2200" b="1" kern="1200" dirty="0">
              <a:latin typeface="Times New Roman" pitchFamily="18" charset="0"/>
              <a:cs typeface="Times New Roman" pitchFamily="18" charset="0"/>
            </a:rPr>
            <a:t> </a:t>
          </a:r>
          <a:r>
            <a:rPr lang="en-US" sz="2200" b="1" kern="1200" dirty="0" err="1">
              <a:latin typeface="Times New Roman" pitchFamily="18" charset="0"/>
              <a:cs typeface="Times New Roman" pitchFamily="18" charset="0"/>
            </a:rPr>
            <a:t>trung</a:t>
          </a:r>
          <a:r>
            <a:rPr lang="en-US" sz="2200" b="1" kern="1200" dirty="0">
              <a:latin typeface="Times New Roman" pitchFamily="18" charset="0"/>
              <a:cs typeface="Times New Roman" pitchFamily="18" charset="0"/>
            </a:rPr>
            <a:t> </a:t>
          </a:r>
          <a:r>
            <a:rPr lang="en-US" sz="2200" b="1" kern="1200" dirty="0" err="1">
              <a:latin typeface="Times New Roman" pitchFamily="18" charset="0"/>
              <a:cs typeface="Times New Roman" pitchFamily="18" charset="0"/>
            </a:rPr>
            <a:t>vào</a:t>
          </a:r>
          <a:r>
            <a:rPr lang="en-US" sz="2200" b="1" kern="1200" dirty="0">
              <a:latin typeface="Times New Roman" pitchFamily="18" charset="0"/>
              <a:cs typeface="Times New Roman" pitchFamily="18" charset="0"/>
            </a:rPr>
            <a:t> </a:t>
          </a:r>
          <a:r>
            <a:rPr lang="en-US" sz="2200" b="1" kern="1200" dirty="0" err="1">
              <a:latin typeface="Times New Roman" pitchFamily="18" charset="0"/>
              <a:cs typeface="Times New Roman" pitchFamily="18" charset="0"/>
            </a:rPr>
            <a:t>giáo</a:t>
          </a:r>
          <a:r>
            <a:rPr lang="en-US" sz="2200" b="1" kern="1200" dirty="0">
              <a:latin typeface="Times New Roman" pitchFamily="18" charset="0"/>
              <a:cs typeface="Times New Roman" pitchFamily="18" charset="0"/>
            </a:rPr>
            <a:t> </a:t>
          </a:r>
          <a:r>
            <a:rPr lang="en-US" sz="2200" b="1" kern="1200" dirty="0" err="1">
              <a:latin typeface="Times New Roman" pitchFamily="18" charset="0"/>
              <a:cs typeface="Times New Roman" pitchFamily="18" charset="0"/>
            </a:rPr>
            <a:t>dục</a:t>
          </a:r>
          <a:r>
            <a:rPr lang="en-US" sz="2200" b="1" kern="1200" dirty="0">
              <a:latin typeface="Times New Roman" pitchFamily="18" charset="0"/>
              <a:cs typeface="Times New Roman" pitchFamily="18" charset="0"/>
            </a:rPr>
            <a:t>, </a:t>
          </a:r>
          <a:r>
            <a:rPr lang="en-US" sz="2200" b="1" kern="1200" dirty="0" err="1">
              <a:latin typeface="Times New Roman" pitchFamily="18" charset="0"/>
              <a:cs typeface="Times New Roman" pitchFamily="18" charset="0"/>
            </a:rPr>
            <a:t>đào</a:t>
          </a:r>
          <a:r>
            <a:rPr lang="en-US" sz="2200" b="1" kern="1200" dirty="0">
              <a:latin typeface="Times New Roman" pitchFamily="18" charset="0"/>
              <a:cs typeface="Times New Roman" pitchFamily="18" charset="0"/>
            </a:rPr>
            <a:t> </a:t>
          </a:r>
          <a:r>
            <a:rPr lang="en-US" sz="2200" b="1" kern="1200" dirty="0" err="1">
              <a:latin typeface="Times New Roman" pitchFamily="18" charset="0"/>
              <a:cs typeface="Times New Roman" pitchFamily="18" charset="0"/>
            </a:rPr>
            <a:t>tạo</a:t>
          </a:r>
          <a:r>
            <a:rPr lang="en-US" sz="2200" b="1" kern="1200" dirty="0">
              <a:latin typeface="Times New Roman" pitchFamily="18" charset="0"/>
              <a:cs typeface="Times New Roman" pitchFamily="18" charset="0"/>
            </a:rPr>
            <a:t> </a:t>
          </a:r>
          <a:r>
            <a:rPr lang="en-US" sz="2200" b="1" kern="1200" dirty="0" err="1">
              <a:latin typeface="Times New Roman" pitchFamily="18" charset="0"/>
              <a:cs typeface="Times New Roman" pitchFamily="18" charset="0"/>
            </a:rPr>
            <a:t>nghề</a:t>
          </a:r>
          <a:r>
            <a:rPr lang="en-US" sz="2200" b="1" kern="1200" dirty="0">
              <a:latin typeface="Times New Roman" pitchFamily="18" charset="0"/>
              <a:cs typeface="Times New Roman" pitchFamily="18" charset="0"/>
            </a:rPr>
            <a:t> </a:t>
          </a:r>
          <a:r>
            <a:rPr lang="en-US" sz="2200" b="1" kern="1200" dirty="0" err="1">
              <a:latin typeface="Times New Roman" pitchFamily="18" charset="0"/>
              <a:cs typeface="Times New Roman" pitchFamily="18" charset="0"/>
            </a:rPr>
            <a:t>báo</a:t>
          </a:r>
          <a:r>
            <a:rPr lang="en-US" sz="2200" b="1" kern="1200" dirty="0">
              <a:latin typeface="Times New Roman" pitchFamily="18" charset="0"/>
              <a:cs typeface="Times New Roman" pitchFamily="18" charset="0"/>
            </a:rPr>
            <a:t> </a:t>
          </a:r>
          <a:r>
            <a:rPr lang="en-US" sz="2200" b="1" kern="1200" dirty="0" err="1">
              <a:latin typeface="Times New Roman" pitchFamily="18" charset="0"/>
              <a:cs typeface="Times New Roman" pitchFamily="18" charset="0"/>
            </a:rPr>
            <a:t>và</a:t>
          </a:r>
          <a:r>
            <a:rPr lang="en-US" sz="2200" b="1" kern="1200" dirty="0">
              <a:latin typeface="Times New Roman" pitchFamily="18" charset="0"/>
              <a:cs typeface="Times New Roman" pitchFamily="18" charset="0"/>
            </a:rPr>
            <a:t> </a:t>
          </a:r>
          <a:r>
            <a:rPr lang="en-US" sz="2200" b="1" kern="1200" dirty="0" err="1">
              <a:latin typeface="Times New Roman" pitchFamily="18" charset="0"/>
              <a:cs typeface="Times New Roman" pitchFamily="18" charset="0"/>
            </a:rPr>
            <a:t>nhà</a:t>
          </a:r>
          <a:r>
            <a:rPr lang="en-US" sz="2200" b="1" kern="1200" dirty="0">
              <a:latin typeface="Times New Roman" pitchFamily="18" charset="0"/>
              <a:cs typeface="Times New Roman" pitchFamily="18" charset="0"/>
            </a:rPr>
            <a:t> </a:t>
          </a:r>
          <a:r>
            <a:rPr lang="en-US" sz="2200" b="1" kern="1200" dirty="0" err="1">
              <a:latin typeface="Times New Roman" pitchFamily="18" charset="0"/>
              <a:cs typeface="Times New Roman" pitchFamily="18" charset="0"/>
            </a:rPr>
            <a:t>báo</a:t>
          </a:r>
          <a:r>
            <a:rPr lang="en-US" sz="2200" b="1" kern="1200" dirty="0">
              <a:latin typeface="Times New Roman" pitchFamily="18" charset="0"/>
              <a:cs typeface="Times New Roman" pitchFamily="18" charset="0"/>
            </a:rPr>
            <a:t>. </a:t>
          </a:r>
          <a:endParaRPr lang="en-US" sz="2200" b="1" kern="1200" dirty="0"/>
        </a:p>
      </dsp:txBody>
      <dsp:txXfrm rot="-5400000">
        <a:off x="3547872" y="3054488"/>
        <a:ext cx="6254089" cy="984134"/>
      </dsp:txXfrm>
    </dsp:sp>
    <dsp:sp modelId="{4B9BEBE9-F383-465D-9D98-5D775A8D1FFF}">
      <dsp:nvSpPr>
        <dsp:cNvPr id="0" name=""/>
        <dsp:cNvSpPr/>
      </dsp:nvSpPr>
      <dsp:spPr>
        <a:xfrm>
          <a:off x="0" y="2864922"/>
          <a:ext cx="3547872" cy="136326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i="1" kern="1200" dirty="0" err="1">
              <a:latin typeface="Times New Roman" pitchFamily="18" charset="0"/>
              <a:cs typeface="Times New Roman" pitchFamily="18" charset="0"/>
            </a:rPr>
            <a:t>Giai</a:t>
          </a:r>
          <a:r>
            <a:rPr lang="en-US" sz="3200" i="1" kern="1200" dirty="0">
              <a:latin typeface="Times New Roman" pitchFamily="18" charset="0"/>
              <a:cs typeface="Times New Roman" pitchFamily="18" charset="0"/>
            </a:rPr>
            <a:t> </a:t>
          </a:r>
          <a:r>
            <a:rPr lang="en-US" sz="3200" i="1" kern="1200" dirty="0" err="1">
              <a:latin typeface="Times New Roman" pitchFamily="18" charset="0"/>
              <a:cs typeface="Times New Roman" pitchFamily="18" charset="0"/>
            </a:rPr>
            <a:t>đoạn</a:t>
          </a:r>
          <a:r>
            <a:rPr lang="en-US" sz="3200" i="1" kern="1200" dirty="0">
              <a:latin typeface="Times New Roman" pitchFamily="18" charset="0"/>
              <a:cs typeface="Times New Roman" pitchFamily="18" charset="0"/>
            </a:rPr>
            <a:t> 3, (2015 – 2019), </a:t>
          </a:r>
          <a:endParaRPr lang="en-US" sz="3200" kern="1200" dirty="0"/>
        </a:p>
      </dsp:txBody>
      <dsp:txXfrm>
        <a:off x="66549" y="2931471"/>
        <a:ext cx="3414774" cy="12301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82834-BB57-4033-B363-9C8DC11C1475}">
      <dsp:nvSpPr>
        <dsp:cNvPr id="0" name=""/>
        <dsp:cNvSpPr/>
      </dsp:nvSpPr>
      <dsp:spPr>
        <a:xfrm rot="5400000">
          <a:off x="4996872" y="-1081577"/>
          <a:ext cx="3258589" cy="6236392"/>
        </a:xfrm>
        <a:prstGeom prst="round2SameRect">
          <a:avLst/>
        </a:prstGeom>
        <a:solidFill>
          <a:srgbClr val="FFC000">
            <a:alpha val="90000"/>
          </a:srgb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err="1">
              <a:latin typeface="Times New Roman" pitchFamily="18" charset="0"/>
              <a:cs typeface="Times New Roman" pitchFamily="18" charset="0"/>
            </a:rPr>
            <a:t>Giáo</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dục</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quyền</a:t>
          </a:r>
          <a:r>
            <a:rPr lang="en-US" sz="3200" kern="1200" dirty="0">
              <a:latin typeface="Times New Roman" pitchFamily="18" charset="0"/>
              <a:cs typeface="Times New Roman" pitchFamily="18" charset="0"/>
            </a:rPr>
            <a:t> con </a:t>
          </a:r>
          <a:r>
            <a:rPr lang="en-US" sz="3200" kern="1200" dirty="0" err="1">
              <a:latin typeface="Times New Roman" pitchFamily="18" charset="0"/>
              <a:cs typeface="Times New Roman" pitchFamily="18" charset="0"/>
            </a:rPr>
            <a:t>người</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cho</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thanh</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niên</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chú</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trọng</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giáo</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dục</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bình</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đẳng</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không</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phân</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biệt</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đối</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xử</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hòa</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nhập</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và</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tôn</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trọng</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đa</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dạng</a:t>
          </a:r>
          <a:r>
            <a:rPr lang="en-US" sz="3200" kern="1200" dirty="0">
              <a:latin typeface="Times New Roman" pitchFamily="18" charset="0"/>
              <a:cs typeface="Times New Roman" pitchFamily="18" charset="0"/>
            </a:rPr>
            <a:t> </a:t>
          </a:r>
          <a:endParaRPr lang="en-US" sz="3200" kern="1200" dirty="0"/>
        </a:p>
      </dsp:txBody>
      <dsp:txXfrm rot="-5400000">
        <a:off x="3507971" y="566395"/>
        <a:ext cx="6077321" cy="2940447"/>
      </dsp:txXfrm>
    </dsp:sp>
    <dsp:sp modelId="{EBBC7F8A-CE44-4C03-9790-CB1E4CBBA822}">
      <dsp:nvSpPr>
        <dsp:cNvPr id="0" name=""/>
        <dsp:cNvSpPr/>
      </dsp:nvSpPr>
      <dsp:spPr>
        <a:xfrm>
          <a:off x="0" y="0"/>
          <a:ext cx="3507970" cy="4073237"/>
        </a:xfrm>
        <a:prstGeom prst="roundRect">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i="1" kern="1200" dirty="0" err="1">
              <a:latin typeface="Times New Roman" pitchFamily="18" charset="0"/>
              <a:cs typeface="Times New Roman" pitchFamily="18" charset="0"/>
            </a:rPr>
            <a:t>Giai</a:t>
          </a:r>
          <a:r>
            <a:rPr lang="en-US" sz="4400" i="1" kern="1200" dirty="0">
              <a:latin typeface="Times New Roman" pitchFamily="18" charset="0"/>
              <a:cs typeface="Times New Roman" pitchFamily="18" charset="0"/>
            </a:rPr>
            <a:t> </a:t>
          </a:r>
          <a:r>
            <a:rPr lang="en-US" sz="4400" i="1" kern="1200" dirty="0" err="1">
              <a:latin typeface="Times New Roman" pitchFamily="18" charset="0"/>
              <a:cs typeface="Times New Roman" pitchFamily="18" charset="0"/>
            </a:rPr>
            <a:t>đoạn</a:t>
          </a:r>
          <a:r>
            <a:rPr lang="en-US" sz="4400" i="1" kern="1200" dirty="0">
              <a:latin typeface="Times New Roman" pitchFamily="18" charset="0"/>
              <a:cs typeface="Times New Roman" pitchFamily="18" charset="0"/>
            </a:rPr>
            <a:t> </a:t>
          </a:r>
          <a:r>
            <a:rPr lang="en-US" sz="4400" i="1" kern="1200" dirty="0" err="1">
              <a:latin typeface="Times New Roman" pitchFamily="18" charset="0"/>
              <a:cs typeface="Times New Roman" pitchFamily="18" charset="0"/>
            </a:rPr>
            <a:t>thứ</a:t>
          </a:r>
          <a:r>
            <a:rPr lang="en-US" sz="4400" i="1" kern="1200" dirty="0">
              <a:latin typeface="Times New Roman" pitchFamily="18" charset="0"/>
              <a:cs typeface="Times New Roman" pitchFamily="18" charset="0"/>
            </a:rPr>
            <a:t> 4 (2020-2024), </a:t>
          </a:r>
          <a:endParaRPr lang="en-US" sz="4400" kern="1200" dirty="0"/>
        </a:p>
      </dsp:txBody>
      <dsp:txXfrm>
        <a:off x="171245" y="171245"/>
        <a:ext cx="3165480" cy="37307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2B787-EF63-438E-96CE-E7ECF13D5750}">
      <dsp:nvSpPr>
        <dsp:cNvPr id="0" name=""/>
        <dsp:cNvSpPr/>
      </dsp:nvSpPr>
      <dsp:spPr>
        <a:xfrm rot="5400000">
          <a:off x="5954076" y="-2443861"/>
          <a:ext cx="1153796" cy="6146800"/>
        </a:xfrm>
        <a:prstGeom prst="round2SameRect">
          <a:avLst/>
        </a:prstGeom>
        <a:solidFill>
          <a:srgbClr val="FFFF00">
            <a:alpha val="90000"/>
          </a:srgb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itchFamily="18" charset="0"/>
              <a:cs typeface="Times New Roman" pitchFamily="18" charset="0"/>
            </a:rPr>
            <a:t>Trong</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hoạt</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động</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lập</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pháp</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thì</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ưu</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tiên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xây</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dựng</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các</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luật</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về</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kinh</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tế</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về</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các</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quyền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công</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dân</a:t>
          </a:r>
          <a:endParaRPr lang="en-US" sz="2400" kern="1200" dirty="0">
            <a:latin typeface="Times New Roman" pitchFamily="18" charset="0"/>
            <a:cs typeface="Times New Roman" pitchFamily="18" charset="0"/>
          </a:endParaRPr>
        </a:p>
      </dsp:txBody>
      <dsp:txXfrm rot="-5400000">
        <a:off x="3457574" y="108965"/>
        <a:ext cx="6090476" cy="1041148"/>
      </dsp:txXfrm>
    </dsp:sp>
    <dsp:sp modelId="{75356A03-AD57-45D4-9C0E-B2D58C30DE90}">
      <dsp:nvSpPr>
        <dsp:cNvPr id="0" name=""/>
        <dsp:cNvSpPr/>
      </dsp:nvSpPr>
      <dsp:spPr>
        <a:xfrm>
          <a:off x="0" y="1901"/>
          <a:ext cx="3457575" cy="125527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itchFamily="18" charset="0"/>
              <a:cs typeface="Times New Roman" pitchFamily="18" charset="0"/>
            </a:rPr>
            <a:t>Đại</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hội</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Đảng</a:t>
          </a:r>
          <a:r>
            <a:rPr lang="en-US" sz="2800" kern="1200" dirty="0">
              <a:latin typeface="Times New Roman" pitchFamily="18" charset="0"/>
              <a:cs typeface="Times New Roman" pitchFamily="18" charset="0"/>
            </a:rPr>
            <a:t> VIII (1996)</a:t>
          </a:r>
        </a:p>
      </dsp:txBody>
      <dsp:txXfrm>
        <a:off x="61277" y="63178"/>
        <a:ext cx="3335021" cy="1132718"/>
      </dsp:txXfrm>
    </dsp:sp>
    <dsp:sp modelId="{451C2AA8-AF7E-46FB-A1FF-E7056F0A4B86}">
      <dsp:nvSpPr>
        <dsp:cNvPr id="0" name=""/>
        <dsp:cNvSpPr/>
      </dsp:nvSpPr>
      <dsp:spPr>
        <a:xfrm rot="5400000">
          <a:off x="6028866" y="-1125826"/>
          <a:ext cx="1004217" cy="6146800"/>
        </a:xfrm>
        <a:prstGeom prst="round2SameRect">
          <a:avLst/>
        </a:prstGeom>
        <a:solidFill>
          <a:srgbClr val="92D050">
            <a:alpha val="90000"/>
          </a:srgb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171450" lvl="1" indent="-171450" algn="just" defTabSz="800100">
            <a:lnSpc>
              <a:spcPct val="90000"/>
            </a:lnSpc>
            <a:spcBef>
              <a:spcPct val="0"/>
            </a:spcBef>
            <a:spcAft>
              <a:spcPct val="15000"/>
            </a:spcAft>
            <a:buChar char="•"/>
          </a:pPr>
          <a:r>
            <a:rPr lang="en-US" sz="1800" kern="1200" dirty="0" err="1">
              <a:latin typeface="Times New Roman" pitchFamily="18" charset="0"/>
              <a:cs typeface="Times New Roman" pitchFamily="18" charset="0"/>
            </a:rPr>
            <a:t>Chăm</a:t>
          </a:r>
          <a:r>
            <a:rPr lang="en-US" sz="1800" kern="1200" dirty="0">
              <a:latin typeface="Times New Roman" pitchFamily="18" charset="0"/>
              <a:cs typeface="Times New Roman" pitchFamily="18" charset="0"/>
            </a:rPr>
            <a:t> lo </a:t>
          </a:r>
          <a:r>
            <a:rPr lang="en-US" sz="1800" kern="1200" dirty="0" err="1">
              <a:latin typeface="Times New Roman" pitchFamily="18" charset="0"/>
              <a:cs typeface="Times New Roman" pitchFamily="18" charset="0"/>
            </a:rPr>
            <a:t>cho</a:t>
          </a:r>
          <a:r>
            <a:rPr lang="en-US" sz="1800" kern="1200" dirty="0">
              <a:latin typeface="Times New Roman" pitchFamily="18" charset="0"/>
              <a:cs typeface="Times New Roman" pitchFamily="18" charset="0"/>
            </a:rPr>
            <a:t> con </a:t>
          </a:r>
          <a:r>
            <a:rPr lang="en-US" sz="1800" kern="1200" dirty="0" err="1">
              <a:latin typeface="Times New Roman" pitchFamily="18" charset="0"/>
              <a:cs typeface="Times New Roman" pitchFamily="18" charset="0"/>
            </a:rPr>
            <a:t>người</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bảo</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vệ</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quyền</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và</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lợi</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ích</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hợp</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pháp</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của</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mọi</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người</a:t>
          </a:r>
          <a:r>
            <a:rPr lang="en-US" sz="1800" kern="1200" dirty="0">
              <a:latin typeface="Times New Roman" pitchFamily="18" charset="0"/>
              <a:cs typeface="Times New Roman" pitchFamily="18" charset="0"/>
            </a:rPr>
            <a:t>; </a:t>
          </a:r>
          <a:r>
            <a:rPr lang="en-US" sz="1800" b="1" kern="1200" dirty="0" err="1">
              <a:latin typeface="Times New Roman" pitchFamily="18" charset="0"/>
              <a:cs typeface="Times New Roman" pitchFamily="18" charset="0"/>
            </a:rPr>
            <a:t>tôn</a:t>
          </a:r>
          <a:r>
            <a:rPr lang="en-US" sz="1800" b="1" kern="1200" dirty="0">
              <a:latin typeface="Times New Roman" pitchFamily="18" charset="0"/>
              <a:cs typeface="Times New Roman" pitchFamily="18" charset="0"/>
            </a:rPr>
            <a:t> </a:t>
          </a:r>
          <a:r>
            <a:rPr lang="en-US" sz="1800" b="1" kern="1200" dirty="0" err="1">
              <a:latin typeface="Times New Roman" pitchFamily="18" charset="0"/>
              <a:cs typeface="Times New Roman" pitchFamily="18" charset="0"/>
            </a:rPr>
            <a:t>trọng</a:t>
          </a:r>
          <a:r>
            <a:rPr lang="en-US" sz="1800" b="1" kern="1200" dirty="0">
              <a:latin typeface="Times New Roman" pitchFamily="18" charset="0"/>
              <a:cs typeface="Times New Roman" pitchFamily="18" charset="0"/>
            </a:rPr>
            <a:t> </a:t>
          </a:r>
          <a:r>
            <a:rPr lang="en-US" sz="1800" b="1" kern="1200" dirty="0" err="1">
              <a:latin typeface="Times New Roman" pitchFamily="18" charset="0"/>
              <a:cs typeface="Times New Roman" pitchFamily="18" charset="0"/>
            </a:rPr>
            <a:t>và</a:t>
          </a:r>
          <a:r>
            <a:rPr lang="en-US" sz="1800" b="1" kern="1200" dirty="0">
              <a:latin typeface="Times New Roman" pitchFamily="18" charset="0"/>
              <a:cs typeface="Times New Roman" pitchFamily="18" charset="0"/>
            </a:rPr>
            <a:t> </a:t>
          </a:r>
          <a:r>
            <a:rPr lang="en-US" sz="1800" b="1" kern="1200" dirty="0" err="1">
              <a:latin typeface="Times New Roman" pitchFamily="18" charset="0"/>
              <a:cs typeface="Times New Roman" pitchFamily="18" charset="0"/>
            </a:rPr>
            <a:t>thực</a:t>
          </a:r>
          <a:r>
            <a:rPr lang="en-US" sz="1800" b="1" kern="1200" dirty="0">
              <a:latin typeface="Times New Roman" pitchFamily="18" charset="0"/>
              <a:cs typeface="Times New Roman" pitchFamily="18" charset="0"/>
            </a:rPr>
            <a:t> </a:t>
          </a:r>
          <a:r>
            <a:rPr lang="en-US" sz="1800" b="1" kern="1200" dirty="0" err="1">
              <a:latin typeface="Times New Roman" pitchFamily="18" charset="0"/>
              <a:cs typeface="Times New Roman" pitchFamily="18" charset="0"/>
            </a:rPr>
            <a:t>hiện</a:t>
          </a:r>
          <a:r>
            <a:rPr lang="en-US" sz="1800" b="1" kern="1200" dirty="0">
              <a:latin typeface="Times New Roman" pitchFamily="18" charset="0"/>
              <a:cs typeface="Times New Roman" pitchFamily="18" charset="0"/>
            </a:rPr>
            <a:t> </a:t>
          </a:r>
          <a:r>
            <a:rPr lang="en-US" sz="1800" b="1" kern="1200" dirty="0" err="1">
              <a:latin typeface="Times New Roman" pitchFamily="18" charset="0"/>
              <a:cs typeface="Times New Roman" pitchFamily="18" charset="0"/>
            </a:rPr>
            <a:t>các</a:t>
          </a:r>
          <a:r>
            <a:rPr lang="en-US" sz="1800" b="1" kern="1200" dirty="0">
              <a:latin typeface="Times New Roman" pitchFamily="18" charset="0"/>
              <a:cs typeface="Times New Roman" pitchFamily="18" charset="0"/>
            </a:rPr>
            <a:t> </a:t>
          </a:r>
          <a:r>
            <a:rPr lang="en-US" sz="1800" b="1" kern="1200" dirty="0" err="1">
              <a:latin typeface="Times New Roman" pitchFamily="18" charset="0"/>
              <a:cs typeface="Times New Roman" pitchFamily="18" charset="0"/>
            </a:rPr>
            <a:t>điều</a:t>
          </a:r>
          <a:r>
            <a:rPr lang="en-US" sz="1800" b="1" kern="1200" dirty="0">
              <a:latin typeface="Times New Roman" pitchFamily="18" charset="0"/>
              <a:cs typeface="Times New Roman" pitchFamily="18" charset="0"/>
            </a:rPr>
            <a:t> </a:t>
          </a:r>
          <a:r>
            <a:rPr lang="en-US" sz="1800" b="1" kern="1200" dirty="0" err="1">
              <a:latin typeface="Times New Roman" pitchFamily="18" charset="0"/>
              <a:cs typeface="Times New Roman" pitchFamily="18" charset="0"/>
            </a:rPr>
            <a:t>ước</a:t>
          </a:r>
          <a:r>
            <a:rPr lang="en-US" sz="1800" b="1" kern="1200" dirty="0">
              <a:latin typeface="Times New Roman" pitchFamily="18" charset="0"/>
              <a:cs typeface="Times New Roman" pitchFamily="18" charset="0"/>
            </a:rPr>
            <a:t> </a:t>
          </a:r>
          <a:r>
            <a:rPr lang="en-US" sz="1800" b="1" kern="1200" dirty="0" err="1">
              <a:latin typeface="Times New Roman" pitchFamily="18" charset="0"/>
              <a:cs typeface="Times New Roman" pitchFamily="18" charset="0"/>
            </a:rPr>
            <a:t>quốc</a:t>
          </a:r>
          <a:r>
            <a:rPr lang="en-US" sz="1800" b="1" kern="1200" dirty="0">
              <a:latin typeface="Times New Roman" pitchFamily="18" charset="0"/>
              <a:cs typeface="Times New Roman" pitchFamily="18" charset="0"/>
            </a:rPr>
            <a:t> </a:t>
          </a:r>
          <a:r>
            <a:rPr lang="en-US" sz="1800" b="1" kern="1200" dirty="0" err="1">
              <a:latin typeface="Times New Roman" pitchFamily="18" charset="0"/>
              <a:cs typeface="Times New Roman" pitchFamily="18" charset="0"/>
            </a:rPr>
            <a:t>tế</a:t>
          </a:r>
          <a:r>
            <a:rPr lang="en-US" sz="1800" b="1" kern="1200" dirty="0">
              <a:latin typeface="Times New Roman" pitchFamily="18" charset="0"/>
              <a:cs typeface="Times New Roman" pitchFamily="18" charset="0"/>
            </a:rPr>
            <a:t> </a:t>
          </a:r>
          <a:r>
            <a:rPr lang="en-US" sz="1800" b="1" kern="1200" dirty="0" err="1">
              <a:latin typeface="Times New Roman" pitchFamily="18" charset="0"/>
              <a:cs typeface="Times New Roman" pitchFamily="18" charset="0"/>
            </a:rPr>
            <a:t>về</a:t>
          </a:r>
          <a:r>
            <a:rPr lang="en-US" sz="1800" b="1" kern="1200" dirty="0">
              <a:latin typeface="Times New Roman" pitchFamily="18" charset="0"/>
              <a:cs typeface="Times New Roman" pitchFamily="18" charset="0"/>
            </a:rPr>
            <a:t> </a:t>
          </a:r>
          <a:r>
            <a:rPr lang="en-US" sz="1800" b="1" kern="1200" dirty="0" err="1">
              <a:latin typeface="Times New Roman" pitchFamily="18" charset="0"/>
              <a:cs typeface="Times New Roman" pitchFamily="18" charset="0"/>
            </a:rPr>
            <a:t>quyền</a:t>
          </a:r>
          <a:r>
            <a:rPr lang="en-US" sz="1800" b="1" kern="1200" dirty="0">
              <a:latin typeface="Times New Roman" pitchFamily="18" charset="0"/>
              <a:cs typeface="Times New Roman" pitchFamily="18" charset="0"/>
            </a:rPr>
            <a:t> con </a:t>
          </a:r>
          <a:r>
            <a:rPr lang="en-US" sz="1800" b="1" kern="1200" dirty="0" err="1">
              <a:latin typeface="Times New Roman" pitchFamily="18" charset="0"/>
              <a:cs typeface="Times New Roman" pitchFamily="18" charset="0"/>
            </a:rPr>
            <a:t>người</a:t>
          </a:r>
          <a:r>
            <a:rPr lang="en-US" sz="1800" b="1" kern="1200" dirty="0">
              <a:latin typeface="Times New Roman" pitchFamily="18" charset="0"/>
              <a:cs typeface="Times New Roman" pitchFamily="18" charset="0"/>
            </a:rPr>
            <a:t> </a:t>
          </a:r>
          <a:r>
            <a:rPr lang="en-US" sz="1800" b="1" kern="1200" dirty="0" err="1">
              <a:latin typeface="Times New Roman" pitchFamily="18" charset="0"/>
              <a:cs typeface="Times New Roman" pitchFamily="18" charset="0"/>
            </a:rPr>
            <a:t>mà</a:t>
          </a:r>
          <a:r>
            <a:rPr lang="en-US" sz="1800" b="1" kern="1200" dirty="0">
              <a:latin typeface="Times New Roman" pitchFamily="18" charset="0"/>
              <a:cs typeface="Times New Roman" pitchFamily="18" charset="0"/>
            </a:rPr>
            <a:t> </a:t>
          </a:r>
          <a:r>
            <a:rPr lang="en-US" sz="1800" b="1" kern="1200" dirty="0" err="1">
              <a:latin typeface="Times New Roman" pitchFamily="18" charset="0"/>
              <a:cs typeface="Times New Roman" pitchFamily="18" charset="0"/>
            </a:rPr>
            <a:t>Việt</a:t>
          </a:r>
          <a:r>
            <a:rPr lang="en-US" sz="1800" b="1" kern="1200" dirty="0">
              <a:latin typeface="Times New Roman" pitchFamily="18" charset="0"/>
              <a:cs typeface="Times New Roman" pitchFamily="18" charset="0"/>
            </a:rPr>
            <a:t> </a:t>
          </a:r>
          <a:r>
            <a:rPr lang="en-US" sz="1800" b="1" kern="1200" dirty="0" err="1">
              <a:latin typeface="Times New Roman" pitchFamily="18" charset="0"/>
              <a:cs typeface="Times New Roman" pitchFamily="18" charset="0"/>
            </a:rPr>
            <a:t>nam</a:t>
          </a:r>
          <a:r>
            <a:rPr lang="en-US" sz="1800" b="1" kern="1200" dirty="0">
              <a:latin typeface="Times New Roman" pitchFamily="18" charset="0"/>
              <a:cs typeface="Times New Roman" pitchFamily="18" charset="0"/>
            </a:rPr>
            <a:t> </a:t>
          </a:r>
          <a:r>
            <a:rPr lang="en-US" sz="1800" b="1" kern="1200" dirty="0" err="1">
              <a:latin typeface="Times New Roman" pitchFamily="18" charset="0"/>
              <a:cs typeface="Times New Roman" pitchFamily="18" charset="0"/>
            </a:rPr>
            <a:t>đã</a:t>
          </a:r>
          <a:r>
            <a:rPr lang="en-US" sz="1800" b="1" kern="1200" dirty="0">
              <a:latin typeface="Times New Roman" pitchFamily="18" charset="0"/>
              <a:cs typeface="Times New Roman" pitchFamily="18" charset="0"/>
            </a:rPr>
            <a:t> </a:t>
          </a:r>
          <a:r>
            <a:rPr lang="en-US" sz="1800" b="1" kern="1200" dirty="0" err="1">
              <a:latin typeface="Times New Roman" pitchFamily="18" charset="0"/>
              <a:cs typeface="Times New Roman" pitchFamily="18" charset="0"/>
            </a:rPr>
            <a:t>ký</a:t>
          </a:r>
          <a:r>
            <a:rPr lang="en-US" sz="1800" b="1" kern="1200" dirty="0">
              <a:latin typeface="Times New Roman" pitchFamily="18" charset="0"/>
              <a:cs typeface="Times New Roman" pitchFamily="18" charset="0"/>
            </a:rPr>
            <a:t> </a:t>
          </a:r>
          <a:r>
            <a:rPr lang="en-US" sz="1800" b="1" kern="1200" dirty="0" err="1">
              <a:latin typeface="Times New Roman" pitchFamily="18" charset="0"/>
              <a:cs typeface="Times New Roman" pitchFamily="18" charset="0"/>
            </a:rPr>
            <a:t>kết</a:t>
          </a:r>
          <a:r>
            <a:rPr lang="en-US" sz="1800" b="1" kern="1200" dirty="0">
              <a:latin typeface="Times New Roman" pitchFamily="18" charset="0"/>
              <a:cs typeface="Times New Roman" pitchFamily="18" charset="0"/>
            </a:rPr>
            <a:t> </a:t>
          </a:r>
          <a:r>
            <a:rPr lang="en-US" sz="1800" b="1" kern="1200" dirty="0" err="1">
              <a:latin typeface="Times New Roman" pitchFamily="18" charset="0"/>
              <a:cs typeface="Times New Roman" pitchFamily="18" charset="0"/>
            </a:rPr>
            <a:t>hoặc</a:t>
          </a:r>
          <a:r>
            <a:rPr lang="en-US" sz="1800" b="1" kern="1200" dirty="0">
              <a:latin typeface="Times New Roman" pitchFamily="18" charset="0"/>
              <a:cs typeface="Times New Roman" pitchFamily="18" charset="0"/>
            </a:rPr>
            <a:t> </a:t>
          </a:r>
          <a:r>
            <a:rPr lang="en-US" sz="1800" b="1" kern="1200" dirty="0" err="1">
              <a:latin typeface="Times New Roman" pitchFamily="18" charset="0"/>
              <a:cs typeface="Times New Roman" pitchFamily="18" charset="0"/>
            </a:rPr>
            <a:t>tham</a:t>
          </a:r>
          <a:r>
            <a:rPr lang="en-US" sz="1800" b="1" kern="1200" dirty="0">
              <a:latin typeface="Times New Roman" pitchFamily="18" charset="0"/>
              <a:cs typeface="Times New Roman" pitchFamily="18" charset="0"/>
            </a:rPr>
            <a:t> </a:t>
          </a:r>
          <a:r>
            <a:rPr lang="en-US" sz="1800" b="1" kern="1200" dirty="0" err="1">
              <a:latin typeface="Times New Roman" pitchFamily="18" charset="0"/>
              <a:cs typeface="Times New Roman" pitchFamily="18" charset="0"/>
            </a:rPr>
            <a:t>gia</a:t>
          </a:r>
          <a:r>
            <a:rPr lang="en-US" sz="1800" b="1" kern="1200" dirty="0">
              <a:latin typeface="Times New Roman" pitchFamily="18" charset="0"/>
              <a:cs typeface="Times New Roman" pitchFamily="18" charset="0"/>
            </a:rPr>
            <a:t>.</a:t>
          </a:r>
        </a:p>
      </dsp:txBody>
      <dsp:txXfrm rot="-5400000">
        <a:off x="3457575" y="1494487"/>
        <a:ext cx="6097778" cy="906173"/>
      </dsp:txXfrm>
    </dsp:sp>
    <dsp:sp modelId="{423447B4-64A2-419F-A71C-7175E060A657}">
      <dsp:nvSpPr>
        <dsp:cNvPr id="0" name=""/>
        <dsp:cNvSpPr/>
      </dsp:nvSpPr>
      <dsp:spPr>
        <a:xfrm>
          <a:off x="0" y="1319937"/>
          <a:ext cx="3457575" cy="125527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err="1">
              <a:latin typeface="Times New Roman" pitchFamily="18" charset="0"/>
              <a:cs typeface="Times New Roman" pitchFamily="18" charset="0"/>
            </a:rPr>
            <a:t>Đại</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hội</a:t>
          </a:r>
          <a:r>
            <a:rPr lang="en-US" sz="3200" kern="1200" dirty="0">
              <a:latin typeface="Times New Roman" pitchFamily="18" charset="0"/>
              <a:cs typeface="Times New Roman" pitchFamily="18" charset="0"/>
            </a:rPr>
            <a:t> IX (2001)</a:t>
          </a:r>
        </a:p>
      </dsp:txBody>
      <dsp:txXfrm>
        <a:off x="61277" y="1381214"/>
        <a:ext cx="3335021" cy="1132718"/>
      </dsp:txXfrm>
    </dsp:sp>
    <dsp:sp modelId="{78EABA36-0915-4353-9752-235FA7E160A0}">
      <dsp:nvSpPr>
        <dsp:cNvPr id="0" name=""/>
        <dsp:cNvSpPr/>
      </dsp:nvSpPr>
      <dsp:spPr>
        <a:xfrm rot="5400000">
          <a:off x="6028866" y="192209"/>
          <a:ext cx="1004217" cy="6146800"/>
        </a:xfrm>
        <a:prstGeom prst="round2SameRect">
          <a:avLst/>
        </a:prstGeom>
        <a:solidFill>
          <a:srgbClr val="FFC000">
            <a:alpha val="90000"/>
          </a:srgb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just" defTabSz="711200">
            <a:lnSpc>
              <a:spcPct val="90000"/>
            </a:lnSpc>
            <a:spcBef>
              <a:spcPct val="0"/>
            </a:spcBef>
            <a:spcAft>
              <a:spcPct val="15000"/>
            </a:spcAft>
            <a:buChar char="•"/>
          </a:pPr>
          <a:r>
            <a:rPr lang="en-US" sz="1600" kern="1200" dirty="0" err="1">
              <a:latin typeface="Times New Roman" pitchFamily="18" charset="0"/>
              <a:cs typeface="Times New Roman" pitchFamily="18" charset="0"/>
            </a:rPr>
            <a:t>Xây</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dựng</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Nhà</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nước</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pháp</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quyền</a:t>
          </a:r>
          <a:r>
            <a:rPr lang="en-US" sz="1600" kern="1200" dirty="0">
              <a:latin typeface="Times New Roman" pitchFamily="18" charset="0"/>
              <a:cs typeface="Times New Roman" pitchFamily="18" charset="0"/>
            </a:rPr>
            <a:t> XHCN </a:t>
          </a:r>
          <a:r>
            <a:rPr lang="en-US" sz="1600" kern="1200" dirty="0" err="1">
              <a:latin typeface="Times New Roman" pitchFamily="18" charset="0"/>
              <a:cs typeface="Times New Roman" pitchFamily="18" charset="0"/>
            </a:rPr>
            <a:t>Việt</a:t>
          </a:r>
          <a:r>
            <a:rPr lang="en-US" sz="1600" kern="1200" dirty="0">
              <a:latin typeface="Times New Roman" pitchFamily="18" charset="0"/>
              <a:cs typeface="Times New Roman" pitchFamily="18" charset="0"/>
            </a:rPr>
            <a:t> Nam </a:t>
          </a:r>
          <a:r>
            <a:rPr lang="en-US" sz="1600" kern="1200" dirty="0" err="1">
              <a:latin typeface="Times New Roman" pitchFamily="18" charset="0"/>
              <a:cs typeface="Times New Roman" pitchFamily="18" charset="0"/>
            </a:rPr>
            <a:t>của</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nhân</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dân</a:t>
          </a:r>
          <a:r>
            <a:rPr lang="en-US" sz="1600" kern="1200" dirty="0">
              <a:latin typeface="Times New Roman" pitchFamily="18" charset="0"/>
              <a:cs typeface="Times New Roman" pitchFamily="18" charset="0"/>
            </a:rPr>
            <a:t>, do </a:t>
          </a:r>
          <a:r>
            <a:rPr lang="en-US" sz="1600" kern="1200" dirty="0" err="1">
              <a:latin typeface="Times New Roman" pitchFamily="18" charset="0"/>
              <a:cs typeface="Times New Roman" pitchFamily="18" charset="0"/>
            </a:rPr>
            <a:t>nhân</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dân</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và</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vì</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nhân</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dân</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là</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yêu</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cầu</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bức</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thiết</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của</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xã</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hội</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Nhà</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nước</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phải</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thể</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chế</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hoá</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và</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thực</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hiện</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có</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hiệu</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quả</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quyền</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công</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dân</a:t>
          </a:r>
          <a:r>
            <a:rPr lang="en-US" sz="1600" kern="1200" dirty="0">
              <a:latin typeface="Times New Roman" pitchFamily="18" charset="0"/>
              <a:cs typeface="Times New Roman" pitchFamily="18" charset="0"/>
            </a:rPr>
            <a:t>, </a:t>
          </a:r>
          <a:r>
            <a:rPr lang="en-US" sz="1600" kern="1200" dirty="0" err="1">
              <a:latin typeface="Times New Roman" pitchFamily="18" charset="0"/>
              <a:cs typeface="Times New Roman" pitchFamily="18" charset="0"/>
            </a:rPr>
            <a:t>quyền</a:t>
          </a:r>
          <a:r>
            <a:rPr lang="en-US" sz="1600" kern="1200" dirty="0">
              <a:latin typeface="Times New Roman" pitchFamily="18" charset="0"/>
              <a:cs typeface="Times New Roman" pitchFamily="18" charset="0"/>
            </a:rPr>
            <a:t> con </a:t>
          </a:r>
          <a:r>
            <a:rPr lang="en-US" sz="1600" kern="1200" dirty="0" err="1">
              <a:latin typeface="Times New Roman" pitchFamily="18" charset="0"/>
              <a:cs typeface="Times New Roman" pitchFamily="18" charset="0"/>
            </a:rPr>
            <a:t>người</a:t>
          </a:r>
          <a:endParaRPr lang="en-US" sz="1600" kern="1200" dirty="0">
            <a:latin typeface="Times New Roman" pitchFamily="18" charset="0"/>
            <a:cs typeface="Times New Roman" pitchFamily="18" charset="0"/>
          </a:endParaRPr>
        </a:p>
      </dsp:txBody>
      <dsp:txXfrm rot="-5400000">
        <a:off x="3457575" y="2812522"/>
        <a:ext cx="6097778" cy="906173"/>
      </dsp:txXfrm>
    </dsp:sp>
    <dsp:sp modelId="{C9C49B1D-713D-4AB5-A405-D4639E7977E8}">
      <dsp:nvSpPr>
        <dsp:cNvPr id="0" name=""/>
        <dsp:cNvSpPr/>
      </dsp:nvSpPr>
      <dsp:spPr>
        <a:xfrm>
          <a:off x="0" y="2637973"/>
          <a:ext cx="3457575" cy="125527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err="1">
              <a:latin typeface="Times New Roman" pitchFamily="18" charset="0"/>
              <a:cs typeface="Times New Roman" pitchFamily="18" charset="0"/>
            </a:rPr>
            <a:t>Đại</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hội</a:t>
          </a:r>
          <a:r>
            <a:rPr lang="en-US" sz="3200" kern="1200" dirty="0">
              <a:latin typeface="Times New Roman" pitchFamily="18" charset="0"/>
              <a:cs typeface="Times New Roman" pitchFamily="18" charset="0"/>
            </a:rPr>
            <a:t> X (2006)</a:t>
          </a:r>
        </a:p>
      </dsp:txBody>
      <dsp:txXfrm>
        <a:off x="61277" y="2699250"/>
        <a:ext cx="3335021" cy="11327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E9E50F-E5FC-4E2A-85FF-7E978BA7D7E1}">
      <dsp:nvSpPr>
        <dsp:cNvPr id="0" name=""/>
        <dsp:cNvSpPr/>
      </dsp:nvSpPr>
      <dsp:spPr>
        <a:xfrm rot="5400000">
          <a:off x="3778794" y="-1580196"/>
          <a:ext cx="4677166" cy="7837558"/>
        </a:xfrm>
        <a:prstGeom prst="round2SameRect">
          <a:avLst/>
        </a:prstGeom>
        <a:solidFill>
          <a:srgbClr val="92D050">
            <a:alpha val="90000"/>
          </a:srgb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just" defTabSz="977900">
            <a:lnSpc>
              <a:spcPct val="90000"/>
            </a:lnSpc>
            <a:spcBef>
              <a:spcPct val="0"/>
            </a:spcBef>
            <a:spcAft>
              <a:spcPts val="600"/>
            </a:spcAft>
            <a:buChar char="•"/>
          </a:pPr>
          <a:r>
            <a:rPr lang="en-US" sz="2200" kern="1200" dirty="0">
              <a:latin typeface="Times New Roman" pitchFamily="18" charset="0"/>
              <a:cs typeface="Times New Roman" pitchFamily="18" charset="0"/>
            </a:rPr>
            <a:t>Đặt con </a:t>
          </a:r>
          <a:r>
            <a:rPr lang="en-US" sz="2200" kern="1200" dirty="0" err="1">
              <a:latin typeface="Times New Roman" pitchFamily="18" charset="0"/>
              <a:cs typeface="Times New Roman" pitchFamily="18" charset="0"/>
            </a:rPr>
            <a:t>người</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là</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trung</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tâm</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của</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chiến</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lược</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phát</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triển</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đồng</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thời</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là</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chủ</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thể</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phát</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triển</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Tôn</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trọng</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và</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bảo</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vệ</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quyền</a:t>
          </a:r>
          <a:r>
            <a:rPr lang="en-US" sz="2200" kern="1200" dirty="0">
              <a:latin typeface="Times New Roman" pitchFamily="18" charset="0"/>
              <a:cs typeface="Times New Roman" pitchFamily="18" charset="0"/>
            </a:rPr>
            <a:t> con </a:t>
          </a:r>
          <a:r>
            <a:rPr lang="en-US" sz="2200" kern="1200" dirty="0" err="1">
              <a:latin typeface="Times New Roman" pitchFamily="18" charset="0"/>
              <a:cs typeface="Times New Roman" pitchFamily="18" charset="0"/>
            </a:rPr>
            <a:t>người</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gắn</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quyền</a:t>
          </a:r>
          <a:r>
            <a:rPr lang="en-US" sz="2200" kern="1200" dirty="0">
              <a:latin typeface="Times New Roman" pitchFamily="18" charset="0"/>
              <a:cs typeface="Times New Roman" pitchFamily="18" charset="0"/>
            </a:rPr>
            <a:t> con </a:t>
          </a:r>
          <a:r>
            <a:rPr lang="en-US" sz="2200" kern="1200" dirty="0" err="1">
              <a:latin typeface="Times New Roman" pitchFamily="18" charset="0"/>
              <a:cs typeface="Times New Roman" pitchFamily="18" charset="0"/>
            </a:rPr>
            <a:t>người</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với</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quyền</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và</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lợi</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ích</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của</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dân</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tộc</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đất</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nước</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và</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quyền</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làm</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chủ</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của</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nhân</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dân</a:t>
          </a:r>
          <a:endParaRPr lang="en-US" sz="2200" kern="1200" dirty="0">
            <a:latin typeface="Times New Roman" pitchFamily="18" charset="0"/>
            <a:cs typeface="Times New Roman" pitchFamily="18" charset="0"/>
          </a:endParaRPr>
        </a:p>
        <a:p>
          <a:pPr marL="228600" lvl="1" indent="-228600" algn="just" defTabSz="977900">
            <a:lnSpc>
              <a:spcPct val="90000"/>
            </a:lnSpc>
            <a:spcBef>
              <a:spcPct val="0"/>
            </a:spcBef>
            <a:spcAft>
              <a:spcPts val="600"/>
            </a:spcAft>
            <a:buChar char="•"/>
          </a:pPr>
          <a:r>
            <a:rPr lang="en-US" sz="2200" kern="1200" dirty="0" err="1">
              <a:latin typeface="Times New Roman" pitchFamily="18" charset="0"/>
              <a:cs typeface="Times New Roman" pitchFamily="18" charset="0"/>
            </a:rPr>
            <a:t>Nhà</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nước</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quy</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định</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và</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bảo</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vệ</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các</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quyền</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công</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dân</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quyền</a:t>
          </a:r>
          <a:r>
            <a:rPr lang="en-US" sz="2200" kern="1200" dirty="0">
              <a:latin typeface="Times New Roman" pitchFamily="18" charset="0"/>
              <a:cs typeface="Times New Roman" pitchFamily="18" charset="0"/>
            </a:rPr>
            <a:t> con </a:t>
          </a:r>
          <a:r>
            <a:rPr lang="en-US" sz="2200" kern="1200" dirty="0" err="1">
              <a:latin typeface="Times New Roman" pitchFamily="18" charset="0"/>
              <a:cs typeface="Times New Roman" pitchFamily="18" charset="0"/>
            </a:rPr>
            <a:t>người</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đi</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đôi</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với</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nghĩa</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vụ</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và</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trách</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nhiệm</a:t>
          </a:r>
          <a:r>
            <a:rPr lang="en-US" sz="2200" kern="1200" dirty="0">
              <a:latin typeface="Times New Roman" pitchFamily="18" charset="0"/>
              <a:cs typeface="Times New Roman" pitchFamily="18" charset="0"/>
            </a:rPr>
            <a:t>;</a:t>
          </a:r>
          <a:r>
            <a:rPr lang="en-US" sz="2200" b="1"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chăm</a:t>
          </a:r>
          <a:r>
            <a:rPr lang="en-US" sz="2200" kern="1200" dirty="0">
              <a:latin typeface="Times New Roman" pitchFamily="18" charset="0"/>
              <a:cs typeface="Times New Roman" pitchFamily="18" charset="0"/>
            </a:rPr>
            <a:t> lo </a:t>
          </a:r>
          <a:r>
            <a:rPr lang="en-US" sz="2200" kern="1200" dirty="0" err="1">
              <a:latin typeface="Times New Roman" pitchFamily="18" charset="0"/>
              <a:cs typeface="Times New Roman" pitchFamily="18" charset="0"/>
            </a:rPr>
            <a:t>hạnh</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phúc</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sự</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phát</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triển</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tự</a:t>
          </a:r>
          <a:r>
            <a:rPr lang="en-US" sz="2200" kern="1200" dirty="0">
              <a:latin typeface="Times New Roman" pitchFamily="18" charset="0"/>
              <a:cs typeface="Times New Roman" pitchFamily="18" charset="0"/>
            </a:rPr>
            <a:t> do </a:t>
          </a:r>
          <a:r>
            <a:rPr lang="en-US" sz="2200" kern="1200" dirty="0" err="1">
              <a:latin typeface="Times New Roman" pitchFamily="18" charset="0"/>
              <a:cs typeface="Times New Roman" pitchFamily="18" charset="0"/>
            </a:rPr>
            <a:t>của</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mỗi</a:t>
          </a:r>
          <a:r>
            <a:rPr lang="en-US" sz="2200" kern="1200" dirty="0">
              <a:latin typeface="Times New Roman" pitchFamily="18" charset="0"/>
              <a:cs typeface="Times New Roman" pitchFamily="18" charset="0"/>
            </a:rPr>
            <a:t> </a:t>
          </a:r>
          <a:r>
            <a:rPr lang="en-US" sz="2200" kern="1200" dirty="0" err="1">
              <a:latin typeface="Times New Roman" pitchFamily="18" charset="0"/>
              <a:cs typeface="Times New Roman" pitchFamily="18" charset="0"/>
            </a:rPr>
            <a:t>người</a:t>
          </a:r>
          <a:endParaRPr lang="en-US" sz="2200" kern="1200" dirty="0">
            <a:latin typeface="Times New Roman" pitchFamily="18" charset="0"/>
            <a:cs typeface="Times New Roman" pitchFamily="18" charset="0"/>
          </a:endParaRPr>
        </a:p>
        <a:p>
          <a:pPr marL="228600" lvl="1" indent="-228600" algn="just" defTabSz="977900">
            <a:lnSpc>
              <a:spcPct val="90000"/>
            </a:lnSpc>
            <a:spcBef>
              <a:spcPct val="0"/>
            </a:spcBef>
            <a:spcAft>
              <a:spcPts val="600"/>
            </a:spcAft>
            <a:buChar char="•"/>
          </a:pPr>
          <a:r>
            <a:rPr lang="de-DE" sz="2200" kern="1200" dirty="0">
              <a:latin typeface="Times New Roman" pitchFamily="18" charset="0"/>
              <a:cs typeface="Times New Roman" pitchFamily="18" charset="0"/>
            </a:rPr>
            <a:t>Sẵn sàng đối thoại với các nước, các tổ chức quốc tế và khu vực có liên quan về vấn đề dân chủ, nhân quyền.</a:t>
          </a:r>
          <a:endParaRPr lang="en-US" sz="2200" kern="1200" dirty="0">
            <a:latin typeface="Times New Roman" pitchFamily="18" charset="0"/>
            <a:cs typeface="Times New Roman" pitchFamily="18" charset="0"/>
          </a:endParaRPr>
        </a:p>
        <a:p>
          <a:pPr marL="228600" lvl="1" indent="-228600" algn="just" defTabSz="977900">
            <a:lnSpc>
              <a:spcPct val="90000"/>
            </a:lnSpc>
            <a:spcBef>
              <a:spcPct val="0"/>
            </a:spcBef>
            <a:spcAft>
              <a:spcPts val="600"/>
            </a:spcAft>
            <a:buChar char="•"/>
          </a:pPr>
          <a:r>
            <a:rPr lang="de-DE" sz="2200" kern="1200" dirty="0">
              <a:latin typeface="Times New Roman" pitchFamily="18" charset="0"/>
              <a:cs typeface="Times New Roman" pitchFamily="18" charset="0"/>
            </a:rPr>
            <a:t>Quan tâm hơn nữa việc chăm lo hạnh phúc và sự phát triển tự do, toàn diện của con người, bảo vệ quyền và lợi ích hợp pháp của con người, tôn trọng và thực hiện các điều ước quốc tế về quyền con người mà Việt Nam ký kết</a:t>
          </a:r>
          <a:endParaRPr lang="en-US" sz="2200" kern="1200" dirty="0">
            <a:latin typeface="Times New Roman" pitchFamily="18" charset="0"/>
            <a:cs typeface="Times New Roman" pitchFamily="18" charset="0"/>
          </a:endParaRPr>
        </a:p>
      </dsp:txBody>
      <dsp:txXfrm rot="-5400000">
        <a:off x="2198598" y="228320"/>
        <a:ext cx="7609238" cy="4220526"/>
      </dsp:txXfrm>
    </dsp:sp>
    <dsp:sp modelId="{8F1F51F7-CE6A-41FB-A607-AA7C818A8582}">
      <dsp:nvSpPr>
        <dsp:cNvPr id="0" name=""/>
        <dsp:cNvSpPr/>
      </dsp:nvSpPr>
      <dsp:spPr>
        <a:xfrm>
          <a:off x="593" y="1523621"/>
          <a:ext cx="2198004" cy="163254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itchFamily="18" charset="0"/>
              <a:cs typeface="Times New Roman" pitchFamily="18" charset="0"/>
            </a:rPr>
            <a:t>Đại</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hội</a:t>
          </a:r>
          <a:r>
            <a:rPr lang="en-US" sz="2800" kern="1200" dirty="0">
              <a:latin typeface="Times New Roman" pitchFamily="18" charset="0"/>
              <a:cs typeface="Times New Roman" pitchFamily="18" charset="0"/>
            </a:rPr>
            <a:t> XI (2011)</a:t>
          </a:r>
        </a:p>
      </dsp:txBody>
      <dsp:txXfrm>
        <a:off x="80287" y="1603315"/>
        <a:ext cx="2038616" cy="1473156"/>
      </dsp:txXfrm>
    </dsp:sp>
    <dsp:sp modelId="{CD9A05AF-0361-481D-9AF5-6531A32276FA}">
      <dsp:nvSpPr>
        <dsp:cNvPr id="0" name=""/>
        <dsp:cNvSpPr/>
      </dsp:nvSpPr>
      <dsp:spPr>
        <a:xfrm rot="5400000">
          <a:off x="5438284" y="1108023"/>
          <a:ext cx="966883" cy="8235213"/>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889000">
            <a:lnSpc>
              <a:spcPct val="90000"/>
            </a:lnSpc>
            <a:spcBef>
              <a:spcPct val="0"/>
            </a:spcBef>
            <a:spcAft>
              <a:spcPct val="15000"/>
            </a:spcAft>
            <a:buChar char="•"/>
          </a:pPr>
          <a:endParaRPr lang="en-US" sz="2000" kern="1200" dirty="0"/>
        </a:p>
        <a:p>
          <a:pPr marL="228600" lvl="1" indent="-228600" algn="just" defTabSz="1066800">
            <a:lnSpc>
              <a:spcPct val="90000"/>
            </a:lnSpc>
            <a:spcBef>
              <a:spcPct val="0"/>
            </a:spcBef>
            <a:spcAft>
              <a:spcPct val="15000"/>
            </a:spcAft>
            <a:buChar char="•"/>
          </a:pPr>
          <a:r>
            <a:rPr lang="en-US" sz="2400" kern="1200" dirty="0" err="1">
              <a:latin typeface="Times New Roman" pitchFamily="18" charset="0"/>
              <a:cs typeface="Times New Roman" pitchFamily="18" charset="0"/>
            </a:rPr>
            <a:t>Đã</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có</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sự</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thay</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đổi</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lớn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về</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chế</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định</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Quyền</a:t>
          </a:r>
          <a:r>
            <a:rPr lang="en-US" sz="2400" kern="1200" dirty="0">
              <a:latin typeface="Times New Roman" pitchFamily="18" charset="0"/>
              <a:cs typeface="Times New Roman" pitchFamily="18" charset="0"/>
            </a:rPr>
            <a:t> con </a:t>
          </a:r>
          <a:r>
            <a:rPr lang="en-US" sz="2400" kern="1200" dirty="0" err="1">
              <a:latin typeface="Times New Roman" pitchFamily="18" charset="0"/>
              <a:cs typeface="Times New Roman" pitchFamily="18" charset="0"/>
            </a:rPr>
            <a:t>người</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quyền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công</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dân</a:t>
          </a:r>
          <a:endParaRPr lang="en-US" sz="2400" kern="1200" dirty="0">
            <a:latin typeface="Times New Roman" pitchFamily="18" charset="0"/>
            <a:cs typeface="Times New Roman" pitchFamily="18" charset="0"/>
          </a:endParaRPr>
        </a:p>
      </dsp:txBody>
      <dsp:txXfrm rot="-5400000">
        <a:off x="1804120" y="4789387"/>
        <a:ext cx="8188014" cy="872485"/>
      </dsp:txXfrm>
    </dsp:sp>
    <dsp:sp modelId="{09491E10-B104-4547-B2F5-10D0F24925AD}">
      <dsp:nvSpPr>
        <dsp:cNvPr id="0" name=""/>
        <dsp:cNvSpPr/>
      </dsp:nvSpPr>
      <dsp:spPr>
        <a:xfrm>
          <a:off x="593" y="4762787"/>
          <a:ext cx="1803525" cy="925684"/>
        </a:xfrm>
        <a:prstGeom prst="round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err="1">
              <a:latin typeface="Times New Roman" pitchFamily="18" charset="0"/>
              <a:cs typeface="Times New Roman" pitchFamily="18" charset="0"/>
            </a:rPr>
            <a:t>Hiến</a:t>
          </a:r>
          <a:r>
            <a:rPr lang="en-US" sz="2600" b="1" kern="1200" dirty="0">
              <a:latin typeface="Times New Roman" pitchFamily="18" charset="0"/>
              <a:cs typeface="Times New Roman" pitchFamily="18" charset="0"/>
            </a:rPr>
            <a:t> </a:t>
          </a:r>
          <a:r>
            <a:rPr lang="en-US" sz="2600" b="1" kern="1200" dirty="0" err="1">
              <a:latin typeface="Times New Roman" pitchFamily="18" charset="0"/>
              <a:cs typeface="Times New Roman" pitchFamily="18" charset="0"/>
            </a:rPr>
            <a:t>pháp</a:t>
          </a:r>
          <a:r>
            <a:rPr lang="en-US" sz="2600" b="1" kern="1200" dirty="0">
              <a:latin typeface="Times New Roman" pitchFamily="18" charset="0"/>
              <a:cs typeface="Times New Roman" pitchFamily="18" charset="0"/>
            </a:rPr>
            <a:t> 2013</a:t>
          </a:r>
        </a:p>
      </dsp:txBody>
      <dsp:txXfrm>
        <a:off x="45781" y="4807975"/>
        <a:ext cx="1713149" cy="8353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CD527-3C0B-4630-A5D6-76477F0CD0CF}">
      <dsp:nvSpPr>
        <dsp:cNvPr id="0" name=""/>
        <dsp:cNvSpPr/>
      </dsp:nvSpPr>
      <dsp:spPr>
        <a:xfrm rot="5400000">
          <a:off x="2791266" y="-1171114"/>
          <a:ext cx="6027762" cy="8375883"/>
        </a:xfrm>
        <a:prstGeom prst="round2SameRect">
          <a:avLst/>
        </a:prstGeom>
        <a:solidFill>
          <a:srgbClr val="92D050">
            <a:alpha val="90000"/>
          </a:srgb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just" defTabSz="1778000">
            <a:lnSpc>
              <a:spcPct val="100000"/>
            </a:lnSpc>
            <a:spcBef>
              <a:spcPct val="0"/>
            </a:spcBef>
            <a:spcAft>
              <a:spcPts val="1800"/>
            </a:spcAft>
            <a:buChar char="•"/>
          </a:pPr>
          <a:r>
            <a:rPr lang="en-US" sz="4000" kern="1200" dirty="0" err="1">
              <a:latin typeface="Times New Roman" pitchFamily="18" charset="0"/>
              <a:cs typeface="Times New Roman" pitchFamily="18" charset="0"/>
            </a:rPr>
            <a:t>Phương</a:t>
          </a:r>
          <a:r>
            <a:rPr lang="en-US" sz="4000" kern="1200" dirty="0">
              <a:latin typeface="Times New Roman" pitchFamily="18" charset="0"/>
              <a:cs typeface="Times New Roman" pitchFamily="18" charset="0"/>
            </a:rPr>
            <a:t> </a:t>
          </a:r>
          <a:r>
            <a:rPr lang="en-US" sz="4000" kern="1200" dirty="0" err="1">
              <a:latin typeface="Times New Roman" pitchFamily="18" charset="0"/>
              <a:cs typeface="Times New Roman" pitchFamily="18" charset="0"/>
            </a:rPr>
            <a:t>hướng</a:t>
          </a:r>
          <a:r>
            <a:rPr lang="en-US" sz="4000" kern="1200" dirty="0">
              <a:latin typeface="Times New Roman" pitchFamily="18" charset="0"/>
              <a:cs typeface="Times New Roman" pitchFamily="18" charset="0"/>
            </a:rPr>
            <a:t>, </a:t>
          </a:r>
          <a:r>
            <a:rPr lang="en-US" sz="4000" kern="1200" dirty="0" err="1">
              <a:latin typeface="Times New Roman" pitchFamily="18" charset="0"/>
              <a:cs typeface="Times New Roman" pitchFamily="18" charset="0"/>
            </a:rPr>
            <a:t>nhiệm</a:t>
          </a:r>
          <a:r>
            <a:rPr lang="en-US" sz="4000" kern="1200" dirty="0">
              <a:latin typeface="Times New Roman" pitchFamily="18" charset="0"/>
              <a:cs typeface="Times New Roman" pitchFamily="18" charset="0"/>
            </a:rPr>
            <a:t> </a:t>
          </a:r>
          <a:r>
            <a:rPr lang="en-US" sz="4000" kern="1200" dirty="0" err="1">
              <a:latin typeface="Times New Roman" pitchFamily="18" charset="0"/>
              <a:cs typeface="Times New Roman" pitchFamily="18" charset="0"/>
            </a:rPr>
            <a:t>vụ</a:t>
          </a:r>
          <a:r>
            <a:rPr lang="en-US" sz="4000" kern="1200" dirty="0">
              <a:latin typeface="Times New Roman" pitchFamily="18" charset="0"/>
              <a:cs typeface="Times New Roman" pitchFamily="18" charset="0"/>
            </a:rPr>
            <a:t>:</a:t>
          </a:r>
        </a:p>
        <a:p>
          <a:pPr marL="228600" lvl="1" indent="-228600" algn="just" defTabSz="1066800">
            <a:lnSpc>
              <a:spcPct val="100000"/>
            </a:lnSpc>
            <a:spcBef>
              <a:spcPct val="0"/>
            </a:spcBef>
            <a:spcAft>
              <a:spcPts val="1800"/>
            </a:spcAft>
            <a:buChar char="•"/>
          </a:pPr>
          <a:r>
            <a:rPr lang="en-US" sz="2400" kern="1200" dirty="0" err="1">
              <a:latin typeface="Times New Roman" pitchFamily="18" charset="0"/>
              <a:cs typeface="Times New Roman" pitchFamily="18" charset="0"/>
            </a:rPr>
            <a:t>Thực</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hiện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quyền</a:t>
          </a:r>
          <a:r>
            <a:rPr lang="en-US" sz="2400" kern="1200" dirty="0">
              <a:latin typeface="Times New Roman" pitchFamily="18" charset="0"/>
              <a:cs typeface="Times New Roman" pitchFamily="18" charset="0"/>
            </a:rPr>
            <a:t> con </a:t>
          </a:r>
          <a:r>
            <a:rPr lang="en-US" sz="2400" kern="1200" dirty="0" err="1">
              <a:latin typeface="Times New Roman" pitchFamily="18" charset="0"/>
              <a:cs typeface="Times New Roman" pitchFamily="18" charset="0"/>
            </a:rPr>
            <a:t>người</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quyền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và</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nghĩa</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vụ</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cơ</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bản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của</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công</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dân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theo</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tinh</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thần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của</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Hiến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pháp</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năm</a:t>
          </a:r>
          <a:r>
            <a:rPr lang="en-US" sz="2400" kern="1200" dirty="0">
              <a:latin typeface="Times New Roman" pitchFamily="18" charset="0"/>
              <a:cs typeface="Times New Roman" pitchFamily="18" charset="0"/>
            </a:rPr>
            <a:t> 2013; </a:t>
          </a:r>
          <a:r>
            <a:rPr lang="en-US" sz="2400" kern="1200" dirty="0" err="1">
              <a:latin typeface="Times New Roman" pitchFamily="18" charset="0"/>
              <a:cs typeface="Times New Roman" pitchFamily="18" charset="0"/>
            </a:rPr>
            <a:t>gắn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quyền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với</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trách</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nhiệm</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nghĩa</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vụ</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đề</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cao</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đạo</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đức</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xã</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hội</a:t>
          </a:r>
          <a:r>
            <a:rPr lang="en-US" sz="2400"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Đảng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và</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Nhà</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nước</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có</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cơ</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chế</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chính</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sách</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bảo</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vệ</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và</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bảo</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đảm</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thực</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hiện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tốt</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quyền</a:t>
          </a:r>
          <a:r>
            <a:rPr lang="en-US" sz="2400" b="1" kern="1200" dirty="0">
              <a:latin typeface="Times New Roman" pitchFamily="18" charset="0"/>
              <a:cs typeface="Times New Roman" pitchFamily="18" charset="0"/>
            </a:rPr>
            <a:t> con </a:t>
          </a:r>
          <a:r>
            <a:rPr lang="en-US" sz="2400" b="1" kern="1200" dirty="0" err="1">
              <a:latin typeface="Times New Roman" pitchFamily="18" charset="0"/>
              <a:cs typeface="Times New Roman" pitchFamily="18" charset="0"/>
            </a:rPr>
            <a:t>người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quyền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công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dân</a:t>
          </a:r>
          <a:r>
            <a:rPr lang="en-US" sz="2400" b="1" kern="1200" dirty="0">
              <a:latin typeface="Times New Roman" pitchFamily="18" charset="0"/>
              <a:cs typeface="Times New Roman" pitchFamily="18" charset="0"/>
            </a:rPr>
            <a:t>.</a:t>
          </a:r>
        </a:p>
        <a:p>
          <a:pPr marL="228600" lvl="1" indent="-228600" algn="just" defTabSz="1066800">
            <a:lnSpc>
              <a:spcPct val="100000"/>
            </a:lnSpc>
            <a:spcBef>
              <a:spcPct val="0"/>
            </a:spcBef>
            <a:spcAft>
              <a:spcPts val="1800"/>
            </a:spcAft>
            <a:buChar char="•"/>
          </a:pPr>
          <a:r>
            <a:rPr lang="en-US" sz="2400" kern="1200" dirty="0" err="1">
              <a:latin typeface="Times New Roman" pitchFamily="18" charset="0"/>
              <a:cs typeface="Times New Roman" pitchFamily="18" charset="0"/>
            </a:rPr>
            <a:t>Tiếp</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tục</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đẩy</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mạnh</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việc</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thực</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hiện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Chiến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lược</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cải</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cách</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tư</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pháp</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xây</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dựng</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nền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tư</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pháp</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trong</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sạch</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vững</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mạnh</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dân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chủ</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nghiêm</a:t>
          </a:r>
          <a:r>
            <a:rPr lang="en-US" sz="2400" kern="1200" dirty="0">
              <a:latin typeface="Times New Roman" pitchFamily="18" charset="0"/>
              <a:cs typeface="Times New Roman" pitchFamily="18" charset="0"/>
            </a:rPr>
            <a:t> minh, </a:t>
          </a:r>
          <a:r>
            <a:rPr lang="en-US" sz="2400" kern="1200" dirty="0" err="1">
              <a:latin typeface="Times New Roman" pitchFamily="18" charset="0"/>
              <a:cs typeface="Times New Roman" pitchFamily="18" charset="0"/>
            </a:rPr>
            <a:t>bảo</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vệ</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công</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lý</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quyền</a:t>
          </a:r>
          <a:r>
            <a:rPr lang="en-US" sz="2400" kern="1200" dirty="0">
              <a:latin typeface="Times New Roman" pitchFamily="18" charset="0"/>
              <a:cs typeface="Times New Roman" pitchFamily="18" charset="0"/>
            </a:rPr>
            <a:t> con </a:t>
          </a:r>
          <a:r>
            <a:rPr lang="en-US" sz="2400" kern="1200" dirty="0" err="1">
              <a:latin typeface="Times New Roman" pitchFamily="18" charset="0"/>
              <a:cs typeface="Times New Roman" pitchFamily="18" charset="0"/>
            </a:rPr>
            <a:t>người</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quyền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công</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dân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bảo</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vệ</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chế</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độ</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xã</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hội</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chủ</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nghĩa</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lợi</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ích</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của</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Nhà</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nước</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quyền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và</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lợi</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ích</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hợp</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pháp</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của</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cơ</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quan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tổ</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chức</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và</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cá</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nhân</a:t>
          </a:r>
          <a:endParaRPr lang="en-US" sz="2400" kern="1200" dirty="0">
            <a:latin typeface="Times New Roman" pitchFamily="18" charset="0"/>
            <a:cs typeface="Times New Roman" pitchFamily="18" charset="0"/>
          </a:endParaRPr>
        </a:p>
      </dsp:txBody>
      <dsp:txXfrm rot="-5400000">
        <a:off x="1617206" y="297197"/>
        <a:ext cx="8081632" cy="5439260"/>
      </dsp:txXfrm>
    </dsp:sp>
    <dsp:sp modelId="{17A8F959-5A58-4692-9DA6-F49B6B4011F5}">
      <dsp:nvSpPr>
        <dsp:cNvPr id="0" name=""/>
        <dsp:cNvSpPr/>
      </dsp:nvSpPr>
      <dsp:spPr>
        <a:xfrm>
          <a:off x="0" y="2946"/>
          <a:ext cx="1588841" cy="602776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err="1">
              <a:latin typeface="Times New Roman" pitchFamily="18" charset="0"/>
              <a:cs typeface="Times New Roman" pitchFamily="18" charset="0"/>
            </a:rPr>
            <a:t>Đại</a:t>
          </a:r>
          <a:r>
            <a:rPr lang="en-US" sz="3400" kern="1200" dirty="0">
              <a:latin typeface="Times New Roman" pitchFamily="18" charset="0"/>
              <a:cs typeface="Times New Roman" pitchFamily="18" charset="0"/>
            </a:rPr>
            <a:t> </a:t>
          </a:r>
          <a:r>
            <a:rPr lang="en-US" sz="3400" kern="1200" dirty="0" err="1">
              <a:latin typeface="Times New Roman" pitchFamily="18" charset="0"/>
              <a:cs typeface="Times New Roman" pitchFamily="18" charset="0"/>
            </a:rPr>
            <a:t>hội</a:t>
          </a:r>
          <a:r>
            <a:rPr lang="en-US" sz="3400" kern="1200" dirty="0">
              <a:latin typeface="Times New Roman" pitchFamily="18" charset="0"/>
              <a:cs typeface="Times New Roman" pitchFamily="18" charset="0"/>
            </a:rPr>
            <a:t> XII (2016</a:t>
          </a:r>
          <a:r>
            <a:rPr lang="en-US" sz="3400" kern="1200" dirty="0"/>
            <a:t>)</a:t>
          </a:r>
        </a:p>
      </dsp:txBody>
      <dsp:txXfrm>
        <a:off x="77561" y="80507"/>
        <a:ext cx="1433719" cy="58726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9C2F3D-2BA6-4297-89F4-B71E4FA24D42}">
      <dsp:nvSpPr>
        <dsp:cNvPr id="0" name=""/>
        <dsp:cNvSpPr/>
      </dsp:nvSpPr>
      <dsp:spPr>
        <a:xfrm rot="5400000">
          <a:off x="5884585" y="-2410175"/>
          <a:ext cx="1344459" cy="6171120"/>
        </a:xfrm>
        <a:prstGeom prst="round2SameRect">
          <a:avLst/>
        </a:prstGeom>
        <a:solidFill>
          <a:schemeClr val="accent2">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just" defTabSz="889000">
            <a:lnSpc>
              <a:spcPct val="90000"/>
            </a:lnSpc>
            <a:spcBef>
              <a:spcPct val="0"/>
            </a:spcBef>
            <a:spcAft>
              <a:spcPct val="15000"/>
            </a:spcAft>
            <a:buChar char="•"/>
          </a:pPr>
          <a:r>
            <a:rPr lang="vi-VN" sz="2000" b="1" kern="1200" dirty="0">
              <a:latin typeface="Times New Roman" pitchFamily="18" charset="0"/>
              <a:cs typeface="Times New Roman" pitchFamily="18" charset="0"/>
            </a:rPr>
            <a:t>bao gồm cung cấp kiến thức và sự hiểu biết về các quy tắc và nguyên tắc về quyền</a:t>
          </a:r>
          <a:r>
            <a:rPr lang="en-US" sz="2000" b="1" kern="1200" dirty="0">
              <a:latin typeface="Times New Roman" pitchFamily="18" charset="0"/>
              <a:cs typeface="Times New Roman" pitchFamily="18" charset="0"/>
            </a:rPr>
            <a:t> con </a:t>
          </a:r>
          <a:r>
            <a:rPr lang="en-US" sz="2000" b="1" kern="1200" dirty="0" err="1">
              <a:latin typeface="Times New Roman" pitchFamily="18" charset="0"/>
              <a:cs typeface="Times New Roman" pitchFamily="18" charset="0"/>
            </a:rPr>
            <a:t>người</a:t>
          </a:r>
          <a:r>
            <a:rPr lang="vi-VN" sz="2000" b="1" kern="1200" dirty="0">
              <a:latin typeface="Times New Roman" pitchFamily="18" charset="0"/>
              <a:cs typeface="Times New Roman" pitchFamily="18" charset="0"/>
            </a:rPr>
            <a:t>, các giá trị nền tảng của quyền</a:t>
          </a:r>
          <a:r>
            <a:rPr lang="en-US" sz="2000" b="1" kern="1200" dirty="0">
              <a:latin typeface="Times New Roman" pitchFamily="18" charset="0"/>
              <a:cs typeface="Times New Roman" pitchFamily="18" charset="0"/>
            </a:rPr>
            <a:t> con </a:t>
          </a:r>
          <a:r>
            <a:rPr lang="en-US" sz="2000" b="1" kern="1200" dirty="0" err="1">
              <a:latin typeface="Times New Roman" pitchFamily="18" charset="0"/>
              <a:cs typeface="Times New Roman" pitchFamily="18" charset="0"/>
            </a:rPr>
            <a:t>người</a:t>
          </a:r>
          <a:r>
            <a:rPr lang="vi-VN" sz="2000" b="1" kern="1200" dirty="0">
              <a:latin typeface="Times New Roman" pitchFamily="18" charset="0"/>
              <a:cs typeface="Times New Roman" pitchFamily="18" charset="0"/>
            </a:rPr>
            <a:t> và các cơ chế bảo vệ quyền</a:t>
          </a:r>
          <a:r>
            <a:rPr lang="en-US" sz="2000" b="1" kern="1200" dirty="0">
              <a:latin typeface="Times New Roman" pitchFamily="18" charset="0"/>
              <a:cs typeface="Times New Roman" pitchFamily="18" charset="0"/>
            </a:rPr>
            <a:t> con </a:t>
          </a:r>
          <a:r>
            <a:rPr lang="en-US" sz="2000" b="1" kern="1200" dirty="0" err="1">
              <a:latin typeface="Times New Roman" pitchFamily="18" charset="0"/>
              <a:cs typeface="Times New Roman" pitchFamily="18" charset="0"/>
            </a:rPr>
            <a:t>người</a:t>
          </a:r>
          <a:r>
            <a:rPr lang="vi-VN" sz="2000" b="1" kern="1200" dirty="0">
              <a:latin typeface="Times New Roman" pitchFamily="18" charset="0"/>
              <a:cs typeface="Times New Roman" pitchFamily="18" charset="0"/>
            </a:rPr>
            <a:t>;</a:t>
          </a:r>
          <a:endParaRPr lang="en-US" sz="2000" b="1" kern="1200" dirty="0"/>
        </a:p>
      </dsp:txBody>
      <dsp:txXfrm rot="-5400000">
        <a:off x="3471255" y="68786"/>
        <a:ext cx="6105489" cy="1213197"/>
      </dsp:txXfrm>
    </dsp:sp>
    <dsp:sp modelId="{DEAE1E1A-9FBD-412B-A755-28D16A79CC6E}">
      <dsp:nvSpPr>
        <dsp:cNvPr id="0" name=""/>
        <dsp:cNvSpPr/>
      </dsp:nvSpPr>
      <dsp:spPr>
        <a:xfrm>
          <a:off x="0" y="5186"/>
          <a:ext cx="3471255" cy="134039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vi-VN" sz="2800" kern="1200" dirty="0">
              <a:latin typeface="Times New Roman" pitchFamily="18" charset="0"/>
              <a:cs typeface="Times New Roman" pitchFamily="18" charset="0"/>
            </a:rPr>
            <a:t>(a) </a:t>
          </a:r>
          <a:r>
            <a:rPr lang="vi-VN" sz="2800" b="1" i="1" kern="1200" dirty="0">
              <a:latin typeface="Times New Roman" pitchFamily="18" charset="0"/>
              <a:cs typeface="Times New Roman" pitchFamily="18" charset="0"/>
            </a:rPr>
            <a:t>Giáo dục về quyền</a:t>
          </a:r>
          <a:r>
            <a:rPr lang="en-US" sz="2800" b="1" i="1" kern="1200" dirty="0">
              <a:latin typeface="Times New Roman" pitchFamily="18" charset="0"/>
              <a:cs typeface="Times New Roman" pitchFamily="18" charset="0"/>
            </a:rPr>
            <a:t> con </a:t>
          </a:r>
          <a:r>
            <a:rPr lang="en-US" sz="2800" b="1" i="1" kern="1200" dirty="0" err="1">
              <a:latin typeface="Times New Roman" pitchFamily="18" charset="0"/>
              <a:cs typeface="Times New Roman" pitchFamily="18" charset="0"/>
            </a:rPr>
            <a:t>người</a:t>
          </a:r>
          <a:endParaRPr lang="en-US" sz="2800" kern="1200" dirty="0"/>
        </a:p>
      </dsp:txBody>
      <dsp:txXfrm>
        <a:off x="65433" y="70619"/>
        <a:ext cx="3340389" cy="1209529"/>
      </dsp:txXfrm>
    </dsp:sp>
    <dsp:sp modelId="{6DFC7B3D-591E-4174-9858-D9809DFF440B}">
      <dsp:nvSpPr>
        <dsp:cNvPr id="0" name=""/>
        <dsp:cNvSpPr/>
      </dsp:nvSpPr>
      <dsp:spPr>
        <a:xfrm rot="5400000">
          <a:off x="5899925" y="-1006763"/>
          <a:ext cx="1339430" cy="6183191"/>
        </a:xfrm>
        <a:prstGeom prst="round2SameRect">
          <a:avLst/>
        </a:prstGeom>
        <a:solidFill>
          <a:srgbClr val="FFFF00">
            <a:alpha val="90000"/>
          </a:srgb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just" defTabSz="933450">
            <a:lnSpc>
              <a:spcPct val="90000"/>
            </a:lnSpc>
            <a:spcBef>
              <a:spcPct val="0"/>
            </a:spcBef>
            <a:spcAft>
              <a:spcPct val="15000"/>
            </a:spcAft>
            <a:buChar char="•"/>
          </a:pPr>
          <a:r>
            <a:rPr lang="vi-VN" sz="2100" b="1" kern="1200" dirty="0">
              <a:latin typeface="Times New Roman" pitchFamily="18" charset="0"/>
              <a:cs typeface="Times New Roman" pitchFamily="18" charset="0"/>
            </a:rPr>
            <a:t>bao gồm việc học tập và giảng dạy theo cách thức tôn trọng các quyền của cả người dạy và người học;</a:t>
          </a:r>
          <a:endParaRPr lang="en-US" sz="2100" b="1" kern="1200" dirty="0"/>
        </a:p>
      </dsp:txBody>
      <dsp:txXfrm rot="-5400000">
        <a:off x="3478045" y="1480503"/>
        <a:ext cx="6117805" cy="1208658"/>
      </dsp:txXfrm>
    </dsp:sp>
    <dsp:sp modelId="{8B313A14-75BC-43B2-A918-6F782AF14702}">
      <dsp:nvSpPr>
        <dsp:cNvPr id="0" name=""/>
        <dsp:cNvSpPr/>
      </dsp:nvSpPr>
      <dsp:spPr>
        <a:xfrm>
          <a:off x="0" y="1414633"/>
          <a:ext cx="3478044" cy="134039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vi-VN" sz="2800" kern="1200" dirty="0">
              <a:latin typeface="Times New Roman" pitchFamily="18" charset="0"/>
              <a:cs typeface="Times New Roman" pitchFamily="18" charset="0"/>
            </a:rPr>
            <a:t>(b) </a:t>
          </a:r>
          <a:r>
            <a:rPr lang="vi-VN" sz="2800" b="1" i="1" kern="1200" dirty="0">
              <a:latin typeface="Times New Roman" pitchFamily="18" charset="0"/>
              <a:cs typeface="Times New Roman" pitchFamily="18" charset="0"/>
            </a:rPr>
            <a:t>Giáo dục thông qua quyền</a:t>
          </a:r>
          <a:r>
            <a:rPr lang="en-US" sz="2800" b="1" i="1" kern="1200" dirty="0">
              <a:latin typeface="Times New Roman" pitchFamily="18" charset="0"/>
              <a:cs typeface="Times New Roman" pitchFamily="18" charset="0"/>
            </a:rPr>
            <a:t> con </a:t>
          </a:r>
          <a:r>
            <a:rPr lang="en-US" sz="2800" b="1" i="1" kern="1200" dirty="0" err="1">
              <a:latin typeface="Times New Roman" pitchFamily="18" charset="0"/>
              <a:cs typeface="Times New Roman" pitchFamily="18" charset="0"/>
            </a:rPr>
            <a:t>người</a:t>
          </a:r>
          <a:endParaRPr lang="en-US" sz="2800" kern="1200" dirty="0"/>
        </a:p>
      </dsp:txBody>
      <dsp:txXfrm>
        <a:off x="65433" y="1480066"/>
        <a:ext cx="3347178" cy="1209529"/>
      </dsp:txXfrm>
    </dsp:sp>
    <dsp:sp modelId="{20FD830C-4F7D-4104-BDB3-D4C9CFE14874}">
      <dsp:nvSpPr>
        <dsp:cNvPr id="0" name=""/>
        <dsp:cNvSpPr/>
      </dsp:nvSpPr>
      <dsp:spPr>
        <a:xfrm rot="5400000">
          <a:off x="6033482" y="400651"/>
          <a:ext cx="1072316" cy="6183191"/>
        </a:xfrm>
        <a:prstGeom prst="round2SameRect">
          <a:avLst/>
        </a:prstGeom>
        <a:solidFill>
          <a:srgbClr val="00B050">
            <a:alpha val="90000"/>
          </a:srgb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vi-VN" sz="2100" b="1" kern="1200" dirty="0">
              <a:latin typeface="Times New Roman" pitchFamily="18" charset="0"/>
              <a:cs typeface="Times New Roman" pitchFamily="18" charset="0"/>
            </a:rPr>
            <a:t>bao gồm việc trao quyền cho mọi người để có thể thụ hưởng và thực thi các quyền của họ và để tôn trọng và phát huy các quyền của người khác.</a:t>
          </a:r>
          <a:endParaRPr lang="en-US" sz="2100" b="1" kern="1200" dirty="0"/>
        </a:p>
      </dsp:txBody>
      <dsp:txXfrm rot="-5400000">
        <a:off x="3478045" y="3008434"/>
        <a:ext cx="6130845" cy="967624"/>
      </dsp:txXfrm>
    </dsp:sp>
    <dsp:sp modelId="{455B4670-9334-4718-A018-84AFE585B390}">
      <dsp:nvSpPr>
        <dsp:cNvPr id="0" name=""/>
        <dsp:cNvSpPr/>
      </dsp:nvSpPr>
      <dsp:spPr>
        <a:xfrm>
          <a:off x="0" y="2822048"/>
          <a:ext cx="3478044" cy="134039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vi-VN" sz="2800" kern="1200" dirty="0">
              <a:latin typeface="Times New Roman" pitchFamily="18" charset="0"/>
              <a:cs typeface="Times New Roman" pitchFamily="18" charset="0"/>
            </a:rPr>
            <a:t>(c) </a:t>
          </a:r>
          <a:r>
            <a:rPr lang="vi-VN" sz="2800" b="1" i="1" kern="1200" dirty="0">
              <a:latin typeface="Times New Roman" pitchFamily="18" charset="0"/>
              <a:cs typeface="Times New Roman" pitchFamily="18" charset="0"/>
            </a:rPr>
            <a:t>Giáo dục vì  quyền</a:t>
          </a:r>
          <a:r>
            <a:rPr lang="en-US" sz="2800" b="1" i="1" kern="1200" dirty="0">
              <a:latin typeface="Times New Roman" pitchFamily="18" charset="0"/>
              <a:cs typeface="Times New Roman" pitchFamily="18" charset="0"/>
            </a:rPr>
            <a:t> con </a:t>
          </a:r>
          <a:r>
            <a:rPr lang="en-US" sz="2800" b="1" i="1" kern="1200" dirty="0" err="1">
              <a:latin typeface="Times New Roman" pitchFamily="18" charset="0"/>
              <a:cs typeface="Times New Roman" pitchFamily="18" charset="0"/>
            </a:rPr>
            <a:t>người</a:t>
          </a:r>
          <a:endParaRPr lang="en-US" sz="2800" kern="1200" dirty="0"/>
        </a:p>
      </dsp:txBody>
      <dsp:txXfrm>
        <a:off x="65433" y="2887481"/>
        <a:ext cx="3347178" cy="12095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939CF-A0BF-4FEF-9663-EB5E2985C678}">
      <dsp:nvSpPr>
        <dsp:cNvPr id="0" name=""/>
        <dsp:cNvSpPr/>
      </dsp:nvSpPr>
      <dsp:spPr>
        <a:xfrm rot="5400000">
          <a:off x="5628908" y="-3702918"/>
          <a:ext cx="827485" cy="8283497"/>
        </a:xfrm>
        <a:prstGeom prst="round2SameRect">
          <a:avLst/>
        </a:prstGeom>
        <a:solidFill>
          <a:srgbClr val="00B0F0">
            <a:alpha val="90000"/>
          </a:srgb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n-US" sz="2000" i="0" kern="1200" dirty="0" err="1">
              <a:latin typeface="Times New Roman" pitchFamily="18" charset="0"/>
              <a:cs typeface="Times New Roman" pitchFamily="18" charset="0"/>
            </a:rPr>
            <a:t>Các</a:t>
          </a:r>
          <a:r>
            <a:rPr lang="en-US" sz="2000" i="0" kern="1200" dirty="0">
              <a:latin typeface="Times New Roman" pitchFamily="18" charset="0"/>
              <a:cs typeface="Times New Roman" pitchFamily="18" charset="0"/>
            </a:rPr>
            <a:t> </a:t>
          </a:r>
          <a:r>
            <a:rPr lang="en-US" sz="2000" i="0" kern="1200" dirty="0" err="1">
              <a:latin typeface="Times New Roman" pitchFamily="18" charset="0"/>
              <a:cs typeface="Times New Roman" pitchFamily="18" charset="0"/>
            </a:rPr>
            <a:t>nhà</a:t>
          </a:r>
          <a:r>
            <a:rPr lang="en-US" sz="2000" i="0" kern="1200" dirty="0">
              <a:latin typeface="Times New Roman" pitchFamily="18" charset="0"/>
              <a:cs typeface="Times New Roman" pitchFamily="18" charset="0"/>
            </a:rPr>
            <a:t> </a:t>
          </a:r>
          <a:r>
            <a:rPr lang="en-US" sz="2000" i="0" kern="1200" dirty="0" err="1">
              <a:latin typeface="Times New Roman" pitchFamily="18" charset="0"/>
              <a:cs typeface="Times New Roman" pitchFamily="18" charset="0"/>
            </a:rPr>
            <a:t>hoạch</a:t>
          </a:r>
          <a:r>
            <a:rPr lang="en-US" sz="2000" i="0" kern="1200" dirty="0">
              <a:latin typeface="Times New Roman" pitchFamily="18" charset="0"/>
              <a:cs typeface="Times New Roman" pitchFamily="18" charset="0"/>
            </a:rPr>
            <a:t> </a:t>
          </a:r>
          <a:r>
            <a:rPr lang="en-US" sz="2000" i="0" kern="1200" dirty="0" err="1">
              <a:latin typeface="Times New Roman" pitchFamily="18" charset="0"/>
              <a:cs typeface="Times New Roman" pitchFamily="18" charset="0"/>
            </a:rPr>
            <a:t>định</a:t>
          </a:r>
          <a:r>
            <a:rPr lang="en-US" sz="2000" i="0" kern="1200" dirty="0">
              <a:latin typeface="Times New Roman" pitchFamily="18" charset="0"/>
              <a:cs typeface="Times New Roman" pitchFamily="18" charset="0"/>
            </a:rPr>
            <a:t> </a:t>
          </a:r>
          <a:r>
            <a:rPr lang="en-US" sz="2000" i="0" kern="1200" dirty="0" err="1">
              <a:latin typeface="Times New Roman" pitchFamily="18" charset="0"/>
              <a:cs typeface="Times New Roman" pitchFamily="18" charset="0"/>
            </a:rPr>
            <a:t>chính</a:t>
          </a:r>
          <a:r>
            <a:rPr lang="en-US" sz="2000" i="0" kern="1200" dirty="0">
              <a:latin typeface="Times New Roman" pitchFamily="18" charset="0"/>
              <a:cs typeface="Times New Roman" pitchFamily="18" charset="0"/>
            </a:rPr>
            <a:t> </a:t>
          </a:r>
          <a:r>
            <a:rPr lang="en-US" sz="2000" i="0" kern="1200" dirty="0" err="1">
              <a:latin typeface="Times New Roman" pitchFamily="18" charset="0"/>
              <a:cs typeface="Times New Roman" pitchFamily="18" charset="0"/>
            </a:rPr>
            <a:t>sách</a:t>
          </a:r>
          <a:r>
            <a:rPr lang="en-US" sz="2000" i="0" kern="1200" dirty="0">
              <a:latin typeface="Times New Roman" pitchFamily="18" charset="0"/>
              <a:cs typeface="Times New Roman" pitchFamily="18" charset="0"/>
            </a:rPr>
            <a:t>: </a:t>
          </a:r>
          <a:r>
            <a:rPr lang="en-US" sz="2000" i="0" kern="1200" dirty="0" err="1">
              <a:latin typeface="Times New Roman" pitchFamily="18" charset="0"/>
              <a:cs typeface="Times New Roman" pitchFamily="18" charset="0"/>
            </a:rPr>
            <a:t>công</a:t>
          </a:r>
          <a:r>
            <a:rPr lang="en-US" sz="2000" i="0" kern="1200" dirty="0">
              <a:latin typeface="Times New Roman" pitchFamily="18" charset="0"/>
              <a:cs typeface="Times New Roman" pitchFamily="18" charset="0"/>
            </a:rPr>
            <a:t> </a:t>
          </a:r>
          <a:r>
            <a:rPr lang="en-US" sz="2000" i="0" kern="1200" dirty="0" err="1">
              <a:latin typeface="Times New Roman" pitchFamily="18" charset="0"/>
              <a:cs typeface="Times New Roman" pitchFamily="18" charset="0"/>
            </a:rPr>
            <a:t>chức</a:t>
          </a:r>
          <a:r>
            <a:rPr lang="en-US" sz="2000" i="0" kern="1200" dirty="0">
              <a:latin typeface="Times New Roman" pitchFamily="18" charset="0"/>
              <a:cs typeface="Times New Roman" pitchFamily="18" charset="0"/>
            </a:rPr>
            <a:t> </a:t>
          </a:r>
          <a:r>
            <a:rPr lang="en-US" sz="2000" i="0" kern="1200" dirty="0" err="1">
              <a:latin typeface="Times New Roman" pitchFamily="18" charset="0"/>
              <a:cs typeface="Times New Roman" pitchFamily="18" charset="0"/>
            </a:rPr>
            <a:t>nhà</a:t>
          </a:r>
          <a:r>
            <a:rPr lang="en-US" sz="2000" i="0" kern="1200" dirty="0">
              <a:latin typeface="Times New Roman" pitchFamily="18" charset="0"/>
              <a:cs typeface="Times New Roman" pitchFamily="18" charset="0"/>
            </a:rPr>
            <a:t> </a:t>
          </a:r>
          <a:r>
            <a:rPr lang="en-US" sz="2000" i="0" kern="1200" dirty="0" err="1">
              <a:latin typeface="Times New Roman" pitchFamily="18" charset="0"/>
              <a:cs typeface="Times New Roman" pitchFamily="18" charset="0"/>
            </a:rPr>
            <a:t>nước</a:t>
          </a:r>
          <a:r>
            <a:rPr lang="en-US" sz="2000" i="0" kern="1200" dirty="0">
              <a:latin typeface="Times New Roman" pitchFamily="18" charset="0"/>
              <a:cs typeface="Times New Roman" pitchFamily="18" charset="0"/>
            </a:rPr>
            <a:t>, </a:t>
          </a:r>
          <a:r>
            <a:rPr lang="en-US" sz="2000" i="0" kern="1200" dirty="0" err="1">
              <a:latin typeface="Times New Roman" pitchFamily="18" charset="0"/>
              <a:cs typeface="Times New Roman" pitchFamily="18" charset="0"/>
            </a:rPr>
            <a:t>đại</a:t>
          </a:r>
          <a:r>
            <a:rPr lang="en-US" sz="2000" i="0" kern="1200" dirty="0">
              <a:latin typeface="Times New Roman" pitchFamily="18" charset="0"/>
              <a:cs typeface="Times New Roman" pitchFamily="18" charset="0"/>
            </a:rPr>
            <a:t> </a:t>
          </a:r>
          <a:r>
            <a:rPr lang="en-US" sz="2000" i="0" kern="1200" dirty="0" err="1">
              <a:latin typeface="Times New Roman" pitchFamily="18" charset="0"/>
              <a:cs typeface="Times New Roman" pitchFamily="18" charset="0"/>
            </a:rPr>
            <a:t>biểu</a:t>
          </a:r>
          <a:r>
            <a:rPr lang="en-US" sz="2000" i="0" kern="1200" dirty="0">
              <a:latin typeface="Times New Roman" pitchFamily="18" charset="0"/>
              <a:cs typeface="Times New Roman" pitchFamily="18" charset="0"/>
            </a:rPr>
            <a:t> </a:t>
          </a:r>
          <a:r>
            <a:rPr lang="en-US" sz="2000" i="0" kern="1200" dirty="0" err="1">
              <a:latin typeface="Times New Roman" pitchFamily="18" charset="0"/>
              <a:cs typeface="Times New Roman" pitchFamily="18" charset="0"/>
            </a:rPr>
            <a:t>dân</a:t>
          </a:r>
          <a:r>
            <a:rPr lang="en-US" sz="2000" i="0" kern="1200" dirty="0">
              <a:latin typeface="Times New Roman" pitchFamily="18" charset="0"/>
              <a:cs typeface="Times New Roman" pitchFamily="18" charset="0"/>
            </a:rPr>
            <a:t> </a:t>
          </a:r>
          <a:r>
            <a:rPr lang="en-US" sz="2000" i="0" kern="1200" dirty="0" err="1">
              <a:latin typeface="Times New Roman" pitchFamily="18" charset="0"/>
              <a:cs typeface="Times New Roman" pitchFamily="18" charset="0"/>
            </a:rPr>
            <a:t>cử</a:t>
          </a:r>
          <a:endParaRPr lang="en-US" sz="2000" i="0" kern="1200" dirty="0">
            <a:latin typeface="Times New Roman" pitchFamily="18" charset="0"/>
            <a:cs typeface="Times New Roman" pitchFamily="18" charset="0"/>
          </a:endParaRPr>
        </a:p>
      </dsp:txBody>
      <dsp:txXfrm rot="-5400000">
        <a:off x="1900902" y="65482"/>
        <a:ext cx="8243103" cy="746697"/>
      </dsp:txXfrm>
    </dsp:sp>
    <dsp:sp modelId="{946FC315-5C59-46F8-8098-1D1C5CB4F3F4}">
      <dsp:nvSpPr>
        <dsp:cNvPr id="0" name=""/>
        <dsp:cNvSpPr/>
      </dsp:nvSpPr>
      <dsp:spPr>
        <a:xfrm>
          <a:off x="0" y="1998"/>
          <a:ext cx="1900777" cy="87366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err="1">
              <a:latin typeface="Times New Roman" pitchFamily="18" charset="0"/>
              <a:cs typeface="Times New Roman" pitchFamily="18" charset="0"/>
            </a:rPr>
            <a:t>Nhóm</a:t>
          </a:r>
          <a:r>
            <a:rPr lang="en-US" sz="2800" b="1" kern="1200" dirty="0">
              <a:latin typeface="Times New Roman" pitchFamily="18" charset="0"/>
              <a:cs typeface="Times New Roman" pitchFamily="18" charset="0"/>
            </a:rPr>
            <a:t> 1</a:t>
          </a:r>
        </a:p>
      </dsp:txBody>
      <dsp:txXfrm>
        <a:off x="42649" y="44647"/>
        <a:ext cx="1815479" cy="788365"/>
      </dsp:txXfrm>
    </dsp:sp>
    <dsp:sp modelId="{19C1F623-422C-4620-8751-F18A129E8C4A}">
      <dsp:nvSpPr>
        <dsp:cNvPr id="0" name=""/>
        <dsp:cNvSpPr/>
      </dsp:nvSpPr>
      <dsp:spPr>
        <a:xfrm rot="5400000">
          <a:off x="5663981" y="-2818086"/>
          <a:ext cx="698930" cy="8348525"/>
        </a:xfrm>
        <a:prstGeom prst="round2SameRect">
          <a:avLst/>
        </a:prstGeom>
        <a:solidFill>
          <a:schemeClr val="accent2">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i="0" kern="1200" dirty="0" err="1">
              <a:latin typeface="Times New Roman" pitchFamily="18" charset="0"/>
              <a:cs typeface="Times New Roman" pitchFamily="18" charset="0"/>
            </a:rPr>
            <a:t>Quan</a:t>
          </a:r>
          <a:r>
            <a:rPr lang="en-US" sz="2400" i="0" kern="1200" dirty="0">
              <a:latin typeface="Times New Roman" pitchFamily="18" charset="0"/>
              <a:cs typeface="Times New Roman" pitchFamily="18" charset="0"/>
            </a:rPr>
            <a:t> </a:t>
          </a:r>
          <a:r>
            <a:rPr lang="en-US" sz="2400" i="0" kern="1200" dirty="0" err="1">
              <a:latin typeface="Times New Roman" pitchFamily="18" charset="0"/>
              <a:cs typeface="Times New Roman" pitchFamily="18" charset="0"/>
            </a:rPr>
            <a:t>chức</a:t>
          </a:r>
          <a:r>
            <a:rPr lang="en-US" sz="2400" i="0" kern="1200" dirty="0">
              <a:latin typeface="Times New Roman" pitchFamily="18" charset="0"/>
              <a:cs typeface="Times New Roman" pitchFamily="18" charset="0"/>
            </a:rPr>
            <a:t> </a:t>
          </a:r>
          <a:r>
            <a:rPr lang="en-US" sz="2400" i="0" kern="1200" dirty="0" err="1">
              <a:latin typeface="Times New Roman" pitchFamily="18" charset="0"/>
              <a:cs typeface="Times New Roman" pitchFamily="18" charset="0"/>
            </a:rPr>
            <a:t>thực</a:t>
          </a:r>
          <a:r>
            <a:rPr lang="en-US" sz="2400" i="0" kern="1200" dirty="0">
              <a:latin typeface="Times New Roman" pitchFamily="18" charset="0"/>
              <a:cs typeface="Times New Roman" pitchFamily="18" charset="0"/>
            </a:rPr>
            <a:t> </a:t>
          </a:r>
          <a:r>
            <a:rPr lang="en-US" sz="2400" i="0" kern="1200" dirty="0" err="1">
              <a:latin typeface="Times New Roman" pitchFamily="18" charset="0"/>
              <a:cs typeface="Times New Roman" pitchFamily="18" charset="0"/>
            </a:rPr>
            <a:t>thi</a:t>
          </a:r>
          <a:r>
            <a:rPr lang="en-US" sz="2400" i="0" kern="1200" dirty="0">
              <a:latin typeface="Times New Roman" pitchFamily="18" charset="0"/>
              <a:cs typeface="Times New Roman" pitchFamily="18" charset="0"/>
            </a:rPr>
            <a:t> </a:t>
          </a:r>
          <a:r>
            <a:rPr lang="en-US" sz="2400" i="0" kern="1200" dirty="0" err="1">
              <a:latin typeface="Times New Roman" pitchFamily="18" charset="0"/>
              <a:cs typeface="Times New Roman" pitchFamily="18" charset="0"/>
            </a:rPr>
            <a:t>pháp</a:t>
          </a:r>
          <a:r>
            <a:rPr lang="en-US" sz="2400" i="0" kern="1200" dirty="0">
              <a:latin typeface="Times New Roman" pitchFamily="18" charset="0"/>
              <a:cs typeface="Times New Roman" pitchFamily="18" charset="0"/>
            </a:rPr>
            <a:t> </a:t>
          </a:r>
          <a:r>
            <a:rPr lang="en-US" sz="2400" i="0" kern="1200" dirty="0" err="1">
              <a:latin typeface="Times New Roman" pitchFamily="18" charset="0"/>
              <a:cs typeface="Times New Roman" pitchFamily="18" charset="0"/>
            </a:rPr>
            <a:t>luật</a:t>
          </a:r>
          <a:r>
            <a:rPr lang="en-US" sz="2400" i="0" kern="1200" dirty="0">
              <a:latin typeface="Times New Roman" pitchFamily="18" charset="0"/>
              <a:cs typeface="Times New Roman" pitchFamily="18" charset="0"/>
            </a:rPr>
            <a:t> (</a:t>
          </a:r>
          <a:r>
            <a:rPr lang="en-US" sz="2400" i="0" kern="1200" dirty="0" err="1">
              <a:latin typeface="Times New Roman" pitchFamily="18" charset="0"/>
              <a:cs typeface="Times New Roman" pitchFamily="18" charset="0"/>
            </a:rPr>
            <a:t>cảnh</a:t>
          </a:r>
          <a:r>
            <a:rPr lang="en-US" sz="2400" i="0" kern="1200" dirty="0">
              <a:latin typeface="Times New Roman" pitchFamily="18" charset="0"/>
              <a:cs typeface="Times New Roman" pitchFamily="18" charset="0"/>
            </a:rPr>
            <a:t> </a:t>
          </a:r>
          <a:r>
            <a:rPr lang="en-US" sz="2400" i="0" kern="1200" dirty="0" err="1">
              <a:latin typeface="Times New Roman" pitchFamily="18" charset="0"/>
              <a:cs typeface="Times New Roman" pitchFamily="18" charset="0"/>
            </a:rPr>
            <a:t>sát</a:t>
          </a:r>
          <a:r>
            <a:rPr lang="en-US" sz="2400" i="0" kern="1200" dirty="0">
              <a:latin typeface="Times New Roman" pitchFamily="18" charset="0"/>
              <a:cs typeface="Times New Roman" pitchFamily="18" charset="0"/>
            </a:rPr>
            <a:t>, </a:t>
          </a:r>
          <a:r>
            <a:rPr lang="en-US" sz="2400" i="0" kern="1200" dirty="0" err="1">
              <a:latin typeface="Times New Roman" pitchFamily="18" charset="0"/>
              <a:cs typeface="Times New Roman" pitchFamily="18" charset="0"/>
            </a:rPr>
            <a:t>thẩm</a:t>
          </a:r>
          <a:r>
            <a:rPr lang="en-US" sz="2400" i="0" kern="1200" dirty="0">
              <a:latin typeface="Times New Roman" pitchFamily="18" charset="0"/>
              <a:cs typeface="Times New Roman" pitchFamily="18" charset="0"/>
            </a:rPr>
            <a:t> </a:t>
          </a:r>
          <a:r>
            <a:rPr lang="en-US" sz="2400" i="0" kern="1200" dirty="0" err="1">
              <a:latin typeface="Times New Roman" pitchFamily="18" charset="0"/>
              <a:cs typeface="Times New Roman" pitchFamily="18" charset="0"/>
            </a:rPr>
            <a:t>phán</a:t>
          </a:r>
          <a:r>
            <a:rPr lang="en-US" sz="2400" i="0" kern="1200" dirty="0">
              <a:latin typeface="Times New Roman" pitchFamily="18" charset="0"/>
              <a:cs typeface="Times New Roman" pitchFamily="18" charset="0"/>
            </a:rPr>
            <a:t>, </a:t>
          </a:r>
          <a:r>
            <a:rPr lang="en-US" sz="2400" i="0" kern="1200" dirty="0" err="1">
              <a:latin typeface="Times New Roman" pitchFamily="18" charset="0"/>
              <a:cs typeface="Times New Roman" pitchFamily="18" charset="0"/>
            </a:rPr>
            <a:t>công</a:t>
          </a:r>
          <a:r>
            <a:rPr lang="en-US" sz="2400" i="0" kern="1200" dirty="0">
              <a:latin typeface="Times New Roman" pitchFamily="18" charset="0"/>
              <a:cs typeface="Times New Roman" pitchFamily="18" charset="0"/>
            </a:rPr>
            <a:t> </a:t>
          </a:r>
          <a:r>
            <a:rPr lang="en-US" sz="2400" i="0" kern="1200" dirty="0" err="1">
              <a:latin typeface="Times New Roman" pitchFamily="18" charset="0"/>
              <a:cs typeface="Times New Roman" pitchFamily="18" charset="0"/>
            </a:rPr>
            <a:t>tố</a:t>
          </a:r>
          <a:r>
            <a:rPr lang="en-US" sz="2400" i="0" kern="1200" dirty="0">
              <a:latin typeface="Times New Roman" pitchFamily="18" charset="0"/>
              <a:cs typeface="Times New Roman" pitchFamily="18" charset="0"/>
            </a:rPr>
            <a:t> </a:t>
          </a:r>
          <a:r>
            <a:rPr lang="en-US" sz="2400" i="0" kern="1200" dirty="0" err="1">
              <a:latin typeface="Times New Roman" pitchFamily="18" charset="0"/>
              <a:cs typeface="Times New Roman" pitchFamily="18" charset="0"/>
            </a:rPr>
            <a:t>viên</a:t>
          </a:r>
          <a:r>
            <a:rPr lang="en-US" sz="2400" i="0" kern="1200" dirty="0">
              <a:latin typeface="Times New Roman" pitchFamily="18" charset="0"/>
              <a:cs typeface="Times New Roman" pitchFamily="18" charset="0"/>
            </a:rPr>
            <a:t>…)</a:t>
          </a:r>
        </a:p>
      </dsp:txBody>
      <dsp:txXfrm rot="-5400000">
        <a:off x="1839184" y="1040830"/>
        <a:ext cx="8314406" cy="630692"/>
      </dsp:txXfrm>
    </dsp:sp>
    <dsp:sp modelId="{842130E9-BB6B-4EA6-A92E-A4BF8C4792C9}">
      <dsp:nvSpPr>
        <dsp:cNvPr id="0" name=""/>
        <dsp:cNvSpPr/>
      </dsp:nvSpPr>
      <dsp:spPr>
        <a:xfrm>
          <a:off x="0" y="919344"/>
          <a:ext cx="1838462" cy="87366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err="1">
              <a:latin typeface="Times New Roman" pitchFamily="18" charset="0"/>
              <a:cs typeface="Times New Roman" pitchFamily="18" charset="0"/>
            </a:rPr>
            <a:t>Nhóm</a:t>
          </a:r>
          <a:r>
            <a:rPr lang="en-US" sz="2400" b="1" kern="1200" dirty="0">
              <a:latin typeface="Times New Roman" pitchFamily="18" charset="0"/>
              <a:cs typeface="Times New Roman" pitchFamily="18" charset="0"/>
            </a:rPr>
            <a:t> 2</a:t>
          </a:r>
        </a:p>
      </dsp:txBody>
      <dsp:txXfrm>
        <a:off x="42649" y="961993"/>
        <a:ext cx="1753164" cy="788365"/>
      </dsp:txXfrm>
    </dsp:sp>
    <dsp:sp modelId="{B14DAA77-E9D5-48C4-A3D2-EA0CE18AEA89}">
      <dsp:nvSpPr>
        <dsp:cNvPr id="0" name=""/>
        <dsp:cNvSpPr/>
      </dsp:nvSpPr>
      <dsp:spPr>
        <a:xfrm rot="5400000">
          <a:off x="5642147" y="-1844847"/>
          <a:ext cx="852569" cy="8236740"/>
        </a:xfrm>
        <a:prstGeom prst="round2SameRect">
          <a:avLst/>
        </a:prstGeom>
        <a:solidFill>
          <a:srgbClr val="FFFF00">
            <a:alpha val="90000"/>
          </a:srgb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en-US" sz="1800" b="1" i="0" kern="1200" dirty="0" err="1">
              <a:latin typeface="Times New Roman" pitchFamily="18" charset="0"/>
              <a:cs typeface="Times New Roman" pitchFamily="18" charset="0"/>
            </a:rPr>
            <a:t>Nhóm</a:t>
          </a:r>
          <a:r>
            <a:rPr lang="en-US" sz="1800" b="1" i="0" kern="1200" dirty="0">
              <a:latin typeface="Times New Roman" pitchFamily="18" charset="0"/>
              <a:cs typeface="Times New Roman" pitchFamily="18" charset="0"/>
            </a:rPr>
            <a:t> </a:t>
          </a:r>
          <a:r>
            <a:rPr lang="en-US" sz="1800" b="1" i="0" kern="1200" dirty="0" err="1">
              <a:latin typeface="Times New Roman" pitchFamily="18" charset="0"/>
              <a:cs typeface="Times New Roman" pitchFamily="18" charset="0"/>
            </a:rPr>
            <a:t>dễ</a:t>
          </a:r>
          <a:r>
            <a:rPr lang="en-US" sz="1800" b="1" i="0" kern="1200" dirty="0">
              <a:latin typeface="Times New Roman" pitchFamily="18" charset="0"/>
              <a:cs typeface="Times New Roman" pitchFamily="18" charset="0"/>
            </a:rPr>
            <a:t> </a:t>
          </a:r>
          <a:r>
            <a:rPr lang="en-US" sz="1800" b="1" i="0" kern="1200" dirty="0" err="1">
              <a:latin typeface="Times New Roman" pitchFamily="18" charset="0"/>
              <a:cs typeface="Times New Roman" pitchFamily="18" charset="0"/>
            </a:rPr>
            <a:t>bị</a:t>
          </a:r>
          <a:r>
            <a:rPr lang="en-US" sz="1800" b="1" i="0" kern="1200" dirty="0">
              <a:latin typeface="Times New Roman" pitchFamily="18" charset="0"/>
              <a:cs typeface="Times New Roman" pitchFamily="18" charset="0"/>
            </a:rPr>
            <a:t> </a:t>
          </a:r>
          <a:r>
            <a:rPr lang="en-US" sz="1800" b="1" i="0" kern="1200" dirty="0" err="1">
              <a:latin typeface="Times New Roman" pitchFamily="18" charset="0"/>
              <a:cs typeface="Times New Roman" pitchFamily="18" charset="0"/>
            </a:rPr>
            <a:t>tổn</a:t>
          </a:r>
          <a:r>
            <a:rPr lang="en-US" sz="1800" b="1" i="0" kern="1200" dirty="0">
              <a:latin typeface="Times New Roman" pitchFamily="18" charset="0"/>
              <a:cs typeface="Times New Roman" pitchFamily="18" charset="0"/>
            </a:rPr>
            <a:t> </a:t>
          </a:r>
          <a:r>
            <a:rPr lang="en-US" sz="1800" b="1" i="0" kern="1200" dirty="0" err="1">
              <a:latin typeface="Times New Roman" pitchFamily="18" charset="0"/>
              <a:cs typeface="Times New Roman" pitchFamily="18" charset="0"/>
            </a:rPr>
            <a:t>thương</a:t>
          </a:r>
          <a:r>
            <a:rPr lang="en-US" sz="1800" i="0" kern="1200" dirty="0">
              <a:latin typeface="Times New Roman" pitchFamily="18" charset="0"/>
              <a:cs typeface="Times New Roman" pitchFamily="18" charset="0"/>
            </a:rPr>
            <a:t>: </a:t>
          </a:r>
          <a:r>
            <a:rPr lang="en-US" sz="1800" i="0" kern="1200" dirty="0" err="1">
              <a:latin typeface="Times New Roman" pitchFamily="18" charset="0"/>
              <a:cs typeface="Times New Roman" pitchFamily="18" charset="0"/>
            </a:rPr>
            <a:t>Trẻ</a:t>
          </a:r>
          <a:r>
            <a:rPr lang="en-US" sz="1800" i="0" kern="1200" dirty="0">
              <a:latin typeface="Times New Roman" pitchFamily="18" charset="0"/>
              <a:cs typeface="Times New Roman" pitchFamily="18" charset="0"/>
            </a:rPr>
            <a:t> </a:t>
          </a:r>
          <a:r>
            <a:rPr lang="en-US" sz="1800" i="0" kern="1200" dirty="0" err="1">
              <a:latin typeface="Times New Roman" pitchFamily="18" charset="0"/>
              <a:cs typeface="Times New Roman" pitchFamily="18" charset="0"/>
            </a:rPr>
            <a:t>em</a:t>
          </a:r>
          <a:r>
            <a:rPr lang="en-US" sz="1800" i="0" kern="1200" dirty="0">
              <a:latin typeface="Times New Roman" pitchFamily="18" charset="0"/>
              <a:cs typeface="Times New Roman" pitchFamily="18" charset="0"/>
            </a:rPr>
            <a:t>, </a:t>
          </a:r>
          <a:r>
            <a:rPr lang="en-US" sz="1800" i="0" kern="1200" dirty="0" err="1">
              <a:latin typeface="Times New Roman" pitchFamily="18" charset="0"/>
              <a:cs typeface="Times New Roman" pitchFamily="18" charset="0"/>
            </a:rPr>
            <a:t>phụ</a:t>
          </a:r>
          <a:r>
            <a:rPr lang="en-US" sz="1800" i="0" kern="1200" dirty="0">
              <a:latin typeface="Times New Roman" pitchFamily="18" charset="0"/>
              <a:cs typeface="Times New Roman" pitchFamily="18" charset="0"/>
            </a:rPr>
            <a:t> </a:t>
          </a:r>
          <a:r>
            <a:rPr lang="en-US" sz="1800" i="0" kern="1200" dirty="0" err="1">
              <a:latin typeface="Times New Roman" pitchFamily="18" charset="0"/>
              <a:cs typeface="Times New Roman" pitchFamily="18" charset="0"/>
            </a:rPr>
            <a:t>nữ</a:t>
          </a:r>
          <a:r>
            <a:rPr lang="en-US" sz="1800" i="0" kern="1200" dirty="0">
              <a:latin typeface="Times New Roman" pitchFamily="18" charset="0"/>
              <a:cs typeface="Times New Roman" pitchFamily="18" charset="0"/>
            </a:rPr>
            <a:t>, </a:t>
          </a:r>
          <a:r>
            <a:rPr lang="en-US" sz="1800" i="0" kern="1200" dirty="0" err="1">
              <a:latin typeface="Times New Roman" pitchFamily="18" charset="0"/>
              <a:cs typeface="Times New Roman" pitchFamily="18" charset="0"/>
            </a:rPr>
            <a:t>người</a:t>
          </a:r>
          <a:r>
            <a:rPr lang="en-US" sz="1800" i="0" kern="1200" dirty="0">
              <a:latin typeface="Times New Roman" pitchFamily="18" charset="0"/>
              <a:cs typeface="Times New Roman" pitchFamily="18" charset="0"/>
            </a:rPr>
            <a:t> </a:t>
          </a:r>
          <a:r>
            <a:rPr lang="en-US" sz="1800" i="0" kern="1200" dirty="0" err="1">
              <a:latin typeface="Times New Roman" pitchFamily="18" charset="0"/>
              <a:cs typeface="Times New Roman" pitchFamily="18" charset="0"/>
            </a:rPr>
            <a:t>khuyết</a:t>
          </a:r>
          <a:r>
            <a:rPr lang="en-US" sz="1800" i="0" kern="1200" dirty="0">
              <a:latin typeface="Times New Roman" pitchFamily="18" charset="0"/>
              <a:cs typeface="Times New Roman" pitchFamily="18" charset="0"/>
            </a:rPr>
            <a:t> </a:t>
          </a:r>
          <a:r>
            <a:rPr lang="en-US" sz="1800" i="0" kern="1200" dirty="0" err="1">
              <a:latin typeface="Times New Roman" pitchFamily="18" charset="0"/>
              <a:cs typeface="Times New Roman" pitchFamily="18" charset="0"/>
            </a:rPr>
            <a:t>tật</a:t>
          </a:r>
          <a:r>
            <a:rPr lang="en-US" sz="1800" i="0" kern="1200" dirty="0">
              <a:latin typeface="Times New Roman" pitchFamily="18" charset="0"/>
              <a:cs typeface="Times New Roman" pitchFamily="18" charset="0"/>
            </a:rPr>
            <a:t>, </a:t>
          </a:r>
          <a:r>
            <a:rPr lang="en-US" sz="1800" i="0" kern="1200" dirty="0" err="1">
              <a:latin typeface="Times New Roman" pitchFamily="18" charset="0"/>
              <a:cs typeface="Times New Roman" pitchFamily="18" charset="0"/>
            </a:rPr>
            <a:t>người</a:t>
          </a:r>
          <a:r>
            <a:rPr lang="en-US" sz="1800" i="0" kern="1200" dirty="0">
              <a:latin typeface="Times New Roman" pitchFamily="18" charset="0"/>
              <a:cs typeface="Times New Roman" pitchFamily="18" charset="0"/>
            </a:rPr>
            <a:t> </a:t>
          </a:r>
          <a:r>
            <a:rPr lang="en-US" sz="1800" i="0" kern="1200" dirty="0" err="1">
              <a:latin typeface="Times New Roman" pitchFamily="18" charset="0"/>
              <a:cs typeface="Times New Roman" pitchFamily="18" charset="0"/>
            </a:rPr>
            <a:t>già</a:t>
          </a:r>
          <a:r>
            <a:rPr lang="en-US" sz="1800" i="0" kern="1200" dirty="0">
              <a:latin typeface="Times New Roman" pitchFamily="18" charset="0"/>
              <a:cs typeface="Times New Roman" pitchFamily="18" charset="0"/>
            </a:rPr>
            <a:t>, </a:t>
          </a:r>
          <a:r>
            <a:rPr lang="en-US" sz="1800" i="0" kern="1200" dirty="0" err="1">
              <a:latin typeface="Times New Roman" pitchFamily="18" charset="0"/>
              <a:cs typeface="Times New Roman" pitchFamily="18" charset="0"/>
            </a:rPr>
            <a:t>người</a:t>
          </a:r>
          <a:r>
            <a:rPr lang="en-US" sz="1800" i="0" kern="1200" dirty="0">
              <a:latin typeface="Times New Roman" pitchFamily="18" charset="0"/>
              <a:cs typeface="Times New Roman" pitchFamily="18" charset="0"/>
            </a:rPr>
            <a:t> </a:t>
          </a:r>
          <a:r>
            <a:rPr lang="en-US" sz="1800" i="0" kern="1200" dirty="0" err="1">
              <a:latin typeface="Times New Roman" pitchFamily="18" charset="0"/>
              <a:cs typeface="Times New Roman" pitchFamily="18" charset="0"/>
            </a:rPr>
            <a:t>sống</a:t>
          </a:r>
          <a:r>
            <a:rPr lang="en-US" sz="1800" i="0" kern="1200" dirty="0">
              <a:latin typeface="Times New Roman" pitchFamily="18" charset="0"/>
              <a:cs typeface="Times New Roman" pitchFamily="18" charset="0"/>
            </a:rPr>
            <a:t> </a:t>
          </a:r>
          <a:r>
            <a:rPr lang="en-US" sz="1800" i="0" kern="1200" dirty="0" err="1">
              <a:latin typeface="Times New Roman" pitchFamily="18" charset="0"/>
              <a:cs typeface="Times New Roman" pitchFamily="18" charset="0"/>
            </a:rPr>
            <a:t>chung</a:t>
          </a:r>
          <a:r>
            <a:rPr lang="en-US" sz="1800" i="0" kern="1200" dirty="0">
              <a:latin typeface="Times New Roman" pitchFamily="18" charset="0"/>
              <a:cs typeface="Times New Roman" pitchFamily="18" charset="0"/>
            </a:rPr>
            <a:t> </a:t>
          </a:r>
          <a:r>
            <a:rPr lang="en-US" sz="1800" i="0" kern="1200" dirty="0" err="1">
              <a:latin typeface="Times New Roman" pitchFamily="18" charset="0"/>
              <a:cs typeface="Times New Roman" pitchFamily="18" charset="0"/>
            </a:rPr>
            <a:t>với</a:t>
          </a:r>
          <a:r>
            <a:rPr lang="en-US" sz="1800" i="0" kern="1200" dirty="0">
              <a:latin typeface="Times New Roman" pitchFamily="18" charset="0"/>
              <a:cs typeface="Times New Roman" pitchFamily="18" charset="0"/>
            </a:rPr>
            <a:t> HIV/AIDS, </a:t>
          </a:r>
          <a:r>
            <a:rPr lang="en-US" sz="1800" i="0" kern="1200" dirty="0" err="1">
              <a:latin typeface="Times New Roman" pitchFamily="18" charset="0"/>
              <a:cs typeface="Times New Roman" pitchFamily="18" charset="0"/>
            </a:rPr>
            <a:t>người</a:t>
          </a:r>
          <a:r>
            <a:rPr lang="en-US" sz="1800" i="0" kern="1200" dirty="0">
              <a:latin typeface="Times New Roman" pitchFamily="18" charset="0"/>
              <a:cs typeface="Times New Roman" pitchFamily="18" charset="0"/>
            </a:rPr>
            <a:t> </a:t>
          </a:r>
          <a:r>
            <a:rPr lang="en-US" sz="1800" i="0" kern="1200" dirty="0" err="1">
              <a:latin typeface="Times New Roman" pitchFamily="18" charset="0"/>
              <a:cs typeface="Times New Roman" pitchFamily="18" charset="0"/>
            </a:rPr>
            <a:t>tỵ</a:t>
          </a:r>
          <a:r>
            <a:rPr lang="en-US" sz="1800" i="0" kern="1200" dirty="0">
              <a:latin typeface="Times New Roman" pitchFamily="18" charset="0"/>
              <a:cs typeface="Times New Roman" pitchFamily="18" charset="0"/>
            </a:rPr>
            <a:t> </a:t>
          </a:r>
          <a:r>
            <a:rPr lang="en-US" sz="1800" i="0" kern="1200" dirty="0" err="1">
              <a:latin typeface="Times New Roman" pitchFamily="18" charset="0"/>
              <a:cs typeface="Times New Roman" pitchFamily="18" charset="0"/>
            </a:rPr>
            <a:t>nạn</a:t>
          </a:r>
          <a:r>
            <a:rPr lang="en-US" sz="1800" i="0" kern="1200" dirty="0">
              <a:latin typeface="Times New Roman" pitchFamily="18" charset="0"/>
              <a:cs typeface="Times New Roman" pitchFamily="18" charset="0"/>
            </a:rPr>
            <a:t>, </a:t>
          </a:r>
          <a:r>
            <a:rPr lang="en-US" sz="1800" i="0" kern="1200" dirty="0" err="1">
              <a:latin typeface="Times New Roman" pitchFamily="18" charset="0"/>
              <a:cs typeface="Times New Roman" pitchFamily="18" charset="0"/>
            </a:rPr>
            <a:t>dân</a:t>
          </a:r>
          <a:r>
            <a:rPr lang="en-US" sz="1800" i="0" kern="1200" dirty="0">
              <a:latin typeface="Times New Roman" pitchFamily="18" charset="0"/>
              <a:cs typeface="Times New Roman" pitchFamily="18" charset="0"/>
            </a:rPr>
            <a:t> </a:t>
          </a:r>
          <a:r>
            <a:rPr lang="en-US" sz="1800" i="0" kern="1200" dirty="0" err="1">
              <a:latin typeface="Times New Roman" pitchFamily="18" charset="0"/>
              <a:cs typeface="Times New Roman" pitchFamily="18" charset="0"/>
            </a:rPr>
            <a:t>tộc</a:t>
          </a:r>
          <a:r>
            <a:rPr lang="en-US" sz="1800" i="0" kern="1200" dirty="0">
              <a:latin typeface="Times New Roman" pitchFamily="18" charset="0"/>
              <a:cs typeface="Times New Roman" pitchFamily="18" charset="0"/>
            </a:rPr>
            <a:t> </a:t>
          </a:r>
          <a:r>
            <a:rPr lang="en-US" sz="1800" i="0" kern="1200" dirty="0" err="1">
              <a:latin typeface="Times New Roman" pitchFamily="18" charset="0"/>
              <a:cs typeface="Times New Roman" pitchFamily="18" charset="0"/>
            </a:rPr>
            <a:t>thiểu</a:t>
          </a:r>
          <a:r>
            <a:rPr lang="en-US" sz="1800" i="0" kern="1200" dirty="0">
              <a:latin typeface="Times New Roman" pitchFamily="18" charset="0"/>
              <a:cs typeface="Times New Roman" pitchFamily="18" charset="0"/>
            </a:rPr>
            <a:t> </a:t>
          </a:r>
          <a:r>
            <a:rPr lang="en-US" sz="1800" i="0" kern="1200" dirty="0" err="1">
              <a:latin typeface="Times New Roman" pitchFamily="18" charset="0"/>
              <a:cs typeface="Times New Roman" pitchFamily="18" charset="0"/>
            </a:rPr>
            <a:t>số</a:t>
          </a:r>
          <a:r>
            <a:rPr lang="en-US" sz="1800" i="0" kern="1200" dirty="0">
              <a:latin typeface="Times New Roman" pitchFamily="18" charset="0"/>
              <a:cs typeface="Times New Roman" pitchFamily="18" charset="0"/>
            </a:rPr>
            <a:t>...</a:t>
          </a:r>
        </a:p>
      </dsp:txBody>
      <dsp:txXfrm rot="-5400000">
        <a:off x="1950062" y="1888857"/>
        <a:ext cx="8195121" cy="769331"/>
      </dsp:txXfrm>
    </dsp:sp>
    <dsp:sp modelId="{455B111A-5845-40F9-BCBD-0991E8569436}">
      <dsp:nvSpPr>
        <dsp:cNvPr id="0" name=""/>
        <dsp:cNvSpPr/>
      </dsp:nvSpPr>
      <dsp:spPr>
        <a:xfrm>
          <a:off x="0" y="1836691"/>
          <a:ext cx="1949938" cy="87366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err="1">
              <a:latin typeface="Times New Roman" pitchFamily="18" charset="0"/>
              <a:cs typeface="Times New Roman" pitchFamily="18" charset="0"/>
            </a:rPr>
            <a:t>Nhóm</a:t>
          </a:r>
          <a:r>
            <a:rPr lang="en-US" sz="2800" b="1" kern="1200" dirty="0">
              <a:latin typeface="Times New Roman" pitchFamily="18" charset="0"/>
              <a:cs typeface="Times New Roman" pitchFamily="18" charset="0"/>
            </a:rPr>
            <a:t> 3</a:t>
          </a:r>
        </a:p>
      </dsp:txBody>
      <dsp:txXfrm>
        <a:off x="42649" y="1879340"/>
        <a:ext cx="1864640" cy="788365"/>
      </dsp:txXfrm>
    </dsp:sp>
    <dsp:sp modelId="{6B5D7F1D-77A4-4304-B3C0-72E61790B5E5}">
      <dsp:nvSpPr>
        <dsp:cNvPr id="0" name=""/>
        <dsp:cNvSpPr/>
      </dsp:nvSpPr>
      <dsp:spPr>
        <a:xfrm rot="5400000">
          <a:off x="5629898" y="-933604"/>
          <a:ext cx="698930" cy="8248947"/>
        </a:xfrm>
        <a:prstGeom prst="round2SameRect">
          <a:avLst/>
        </a:prstGeom>
        <a:solidFill>
          <a:srgbClr val="FFC000">
            <a:alpha val="90000"/>
          </a:srgb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endParaRPr lang="en-US" sz="1500" kern="1200"/>
        </a:p>
        <a:p>
          <a:pPr marL="228600" lvl="1" indent="-228600" algn="l" defTabSz="1066800">
            <a:lnSpc>
              <a:spcPct val="90000"/>
            </a:lnSpc>
            <a:spcBef>
              <a:spcPct val="0"/>
            </a:spcBef>
            <a:spcAft>
              <a:spcPct val="15000"/>
            </a:spcAft>
            <a:buChar char="•"/>
          </a:pPr>
          <a:r>
            <a:rPr lang="en-US" sz="2400" i="0" kern="1200" dirty="0" err="1">
              <a:latin typeface="Times New Roman" pitchFamily="18" charset="0"/>
              <a:cs typeface="Times New Roman" pitchFamily="18" charset="0"/>
            </a:rPr>
            <a:t>Học</a:t>
          </a:r>
          <a:r>
            <a:rPr lang="en-US" sz="2400" i="0" kern="1200" dirty="0">
              <a:latin typeface="Times New Roman" pitchFamily="18" charset="0"/>
              <a:cs typeface="Times New Roman" pitchFamily="18" charset="0"/>
            </a:rPr>
            <a:t> </a:t>
          </a:r>
          <a:r>
            <a:rPr lang="en-US" sz="2400" i="0" kern="1200" dirty="0" err="1">
              <a:latin typeface="Times New Roman" pitchFamily="18" charset="0"/>
              <a:cs typeface="Times New Roman" pitchFamily="18" charset="0"/>
            </a:rPr>
            <a:t>sinh</a:t>
          </a:r>
          <a:r>
            <a:rPr lang="en-US" sz="2400" i="0" kern="1200" dirty="0">
              <a:latin typeface="Times New Roman" pitchFamily="18" charset="0"/>
              <a:cs typeface="Times New Roman" pitchFamily="18" charset="0"/>
            </a:rPr>
            <a:t>, </a:t>
          </a:r>
          <a:r>
            <a:rPr lang="en-US" sz="2400" i="0" kern="1200" dirty="0" err="1">
              <a:latin typeface="Times New Roman" pitchFamily="18" charset="0"/>
              <a:cs typeface="Times New Roman" pitchFamily="18" charset="0"/>
            </a:rPr>
            <a:t>sinh</a:t>
          </a:r>
          <a:r>
            <a:rPr lang="en-US" sz="2400" i="0" kern="1200" dirty="0">
              <a:latin typeface="Times New Roman" pitchFamily="18" charset="0"/>
              <a:cs typeface="Times New Roman" pitchFamily="18" charset="0"/>
            </a:rPr>
            <a:t> </a:t>
          </a:r>
          <a:r>
            <a:rPr lang="en-US" sz="2400" i="0" kern="1200" dirty="0" err="1">
              <a:latin typeface="Times New Roman" pitchFamily="18" charset="0"/>
              <a:cs typeface="Times New Roman" pitchFamily="18" charset="0"/>
            </a:rPr>
            <a:t>viên</a:t>
          </a:r>
          <a:r>
            <a:rPr lang="en-US" sz="2400" i="0" kern="1200" dirty="0">
              <a:latin typeface="Times New Roman" pitchFamily="18" charset="0"/>
              <a:cs typeface="Times New Roman" pitchFamily="18" charset="0"/>
            </a:rPr>
            <a:t> </a:t>
          </a:r>
          <a:r>
            <a:rPr lang="en-US" sz="2400" i="0" kern="1200" dirty="0" err="1">
              <a:latin typeface="Times New Roman" pitchFamily="18" charset="0"/>
              <a:cs typeface="Times New Roman" pitchFamily="18" charset="0"/>
            </a:rPr>
            <a:t>các</a:t>
          </a:r>
          <a:r>
            <a:rPr lang="en-US" sz="2400" i="0" kern="1200" dirty="0">
              <a:latin typeface="Times New Roman" pitchFamily="18" charset="0"/>
              <a:cs typeface="Times New Roman" pitchFamily="18" charset="0"/>
            </a:rPr>
            <a:t> </a:t>
          </a:r>
          <a:r>
            <a:rPr lang="en-US" sz="2400" i="0" kern="1200" dirty="0" err="1">
              <a:latin typeface="Times New Roman" pitchFamily="18" charset="0"/>
              <a:cs typeface="Times New Roman" pitchFamily="18" charset="0"/>
            </a:rPr>
            <a:t>trường</a:t>
          </a:r>
          <a:r>
            <a:rPr lang="en-US" sz="2400" i="0" kern="1200" dirty="0">
              <a:latin typeface="Times New Roman" pitchFamily="18" charset="0"/>
              <a:cs typeface="Times New Roman" pitchFamily="18" charset="0"/>
            </a:rPr>
            <a:t> </a:t>
          </a:r>
          <a:r>
            <a:rPr lang="en-US" sz="2400" i="0" kern="1200" dirty="0" err="1">
              <a:latin typeface="Times New Roman" pitchFamily="18" charset="0"/>
              <a:cs typeface="Times New Roman" pitchFamily="18" charset="0"/>
            </a:rPr>
            <a:t>học</a:t>
          </a:r>
          <a:r>
            <a:rPr lang="en-US" sz="2400" i="0" kern="1200" dirty="0">
              <a:latin typeface="Times New Roman" pitchFamily="18" charset="0"/>
              <a:cs typeface="Times New Roman" pitchFamily="18" charset="0"/>
            </a:rPr>
            <a:t>, </a:t>
          </a:r>
          <a:r>
            <a:rPr lang="en-US" sz="2400" i="0" kern="1200" dirty="0" err="1">
              <a:latin typeface="Times New Roman" pitchFamily="18" charset="0"/>
              <a:cs typeface="Times New Roman" pitchFamily="18" charset="0"/>
            </a:rPr>
            <a:t>thầy</a:t>
          </a:r>
          <a:r>
            <a:rPr lang="en-US" sz="2400" i="0" kern="1200" dirty="0">
              <a:latin typeface="Times New Roman" pitchFamily="18" charset="0"/>
              <a:cs typeface="Times New Roman" pitchFamily="18" charset="0"/>
            </a:rPr>
            <a:t> </a:t>
          </a:r>
          <a:r>
            <a:rPr lang="en-US" sz="2400" i="0" kern="1200" dirty="0" err="1">
              <a:latin typeface="Times New Roman" pitchFamily="18" charset="0"/>
              <a:cs typeface="Times New Roman" pitchFamily="18" charset="0"/>
            </a:rPr>
            <a:t>cô</a:t>
          </a:r>
          <a:r>
            <a:rPr lang="en-US" sz="2400" i="0" kern="1200" dirty="0">
              <a:latin typeface="Times New Roman" pitchFamily="18" charset="0"/>
              <a:cs typeface="Times New Roman" pitchFamily="18" charset="0"/>
            </a:rPr>
            <a:t> </a:t>
          </a:r>
          <a:r>
            <a:rPr lang="en-US" sz="2400" i="0" kern="1200" dirty="0" err="1">
              <a:latin typeface="Times New Roman" pitchFamily="18" charset="0"/>
              <a:cs typeface="Times New Roman" pitchFamily="18" charset="0"/>
            </a:rPr>
            <a:t>giáo</a:t>
          </a:r>
          <a:endParaRPr lang="en-US" sz="2400" i="0" kern="1200" dirty="0">
            <a:latin typeface="Times New Roman" pitchFamily="18" charset="0"/>
            <a:cs typeface="Times New Roman" pitchFamily="18" charset="0"/>
          </a:endParaRPr>
        </a:p>
      </dsp:txBody>
      <dsp:txXfrm rot="-5400000">
        <a:off x="1854890" y="2875523"/>
        <a:ext cx="8214828" cy="630692"/>
      </dsp:txXfrm>
    </dsp:sp>
    <dsp:sp modelId="{DCF80D25-E8F8-42AD-8482-0C9629A2667F}">
      <dsp:nvSpPr>
        <dsp:cNvPr id="0" name=""/>
        <dsp:cNvSpPr/>
      </dsp:nvSpPr>
      <dsp:spPr>
        <a:xfrm>
          <a:off x="0" y="2754037"/>
          <a:ext cx="1854766" cy="87366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err="1">
              <a:latin typeface="Times New Roman" pitchFamily="18" charset="0"/>
              <a:cs typeface="Times New Roman" pitchFamily="18" charset="0"/>
            </a:rPr>
            <a:t>Nhóm</a:t>
          </a:r>
          <a:r>
            <a:rPr lang="en-US" sz="2400" b="1" kern="1200" dirty="0">
              <a:latin typeface="Times New Roman" pitchFamily="18" charset="0"/>
              <a:cs typeface="Times New Roman" pitchFamily="18" charset="0"/>
            </a:rPr>
            <a:t> 4</a:t>
          </a:r>
        </a:p>
      </dsp:txBody>
      <dsp:txXfrm>
        <a:off x="42649" y="2796686"/>
        <a:ext cx="1769468" cy="788365"/>
      </dsp:txXfrm>
    </dsp:sp>
    <dsp:sp modelId="{A98BDCFD-8D98-491B-A809-8A503EEE357E}">
      <dsp:nvSpPr>
        <dsp:cNvPr id="0" name=""/>
        <dsp:cNvSpPr/>
      </dsp:nvSpPr>
      <dsp:spPr>
        <a:xfrm rot="5400000">
          <a:off x="5622504" y="-43249"/>
          <a:ext cx="827478" cy="8302931"/>
        </a:xfrm>
        <a:prstGeom prst="round2SameRect">
          <a:avLst/>
        </a:prstGeom>
        <a:solidFill>
          <a:srgbClr val="00B0F0">
            <a:alpha val="90000"/>
          </a:srgb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endParaRPr lang="en-US" sz="2000" i="0" kern="1200" dirty="0">
            <a:latin typeface="Times New Roman" pitchFamily="18" charset="0"/>
            <a:cs typeface="Times New Roman" pitchFamily="18" charset="0"/>
          </a:endParaRPr>
        </a:p>
        <a:p>
          <a:pPr marL="228600" lvl="1" indent="-228600" algn="just" defTabSz="889000">
            <a:lnSpc>
              <a:spcPct val="90000"/>
            </a:lnSpc>
            <a:spcBef>
              <a:spcPct val="0"/>
            </a:spcBef>
            <a:spcAft>
              <a:spcPct val="15000"/>
            </a:spcAft>
            <a:buChar char="•"/>
          </a:pPr>
          <a:r>
            <a:rPr lang="en-US" sz="2000" i="0" kern="1200" dirty="0" err="1">
              <a:latin typeface="Times New Roman" pitchFamily="18" charset="0"/>
              <a:cs typeface="Times New Roman" pitchFamily="18" charset="0"/>
            </a:rPr>
            <a:t>Tổ</a:t>
          </a:r>
          <a:r>
            <a:rPr lang="en-US" sz="2000" i="0" kern="1200" dirty="0">
              <a:latin typeface="Times New Roman" pitchFamily="18" charset="0"/>
              <a:cs typeface="Times New Roman" pitchFamily="18" charset="0"/>
            </a:rPr>
            <a:t> </a:t>
          </a:r>
          <a:r>
            <a:rPr lang="en-US" sz="2000" i="0" kern="1200" dirty="0" err="1">
              <a:latin typeface="Times New Roman" pitchFamily="18" charset="0"/>
              <a:cs typeface="Times New Roman" pitchFamily="18" charset="0"/>
            </a:rPr>
            <a:t>chức</a:t>
          </a:r>
          <a:r>
            <a:rPr lang="en-US" sz="2000" i="0" kern="1200" dirty="0">
              <a:latin typeface="Times New Roman" pitchFamily="18" charset="0"/>
              <a:cs typeface="Times New Roman" pitchFamily="18" charset="0"/>
            </a:rPr>
            <a:t> </a:t>
          </a:r>
          <a:r>
            <a:rPr lang="en-US" sz="2000" i="0" kern="1200" dirty="0" err="1">
              <a:latin typeface="Times New Roman" pitchFamily="18" charset="0"/>
              <a:cs typeface="Times New Roman" pitchFamily="18" charset="0"/>
            </a:rPr>
            <a:t>xã</a:t>
          </a:r>
          <a:r>
            <a:rPr lang="en-US" sz="2000" i="0" kern="1200" dirty="0">
              <a:latin typeface="Times New Roman" pitchFamily="18" charset="0"/>
              <a:cs typeface="Times New Roman" pitchFamily="18" charset="0"/>
            </a:rPr>
            <a:t> </a:t>
          </a:r>
          <a:r>
            <a:rPr lang="en-US" sz="2000" i="0" kern="1200" dirty="0" err="1">
              <a:latin typeface="Times New Roman" pitchFamily="18" charset="0"/>
              <a:cs typeface="Times New Roman" pitchFamily="18" charset="0"/>
            </a:rPr>
            <a:t>hội</a:t>
          </a:r>
          <a:r>
            <a:rPr lang="en-US" sz="2000" i="0" kern="1200" dirty="0">
              <a:latin typeface="Times New Roman" pitchFamily="18" charset="0"/>
              <a:cs typeface="Times New Roman" pitchFamily="18" charset="0"/>
            </a:rPr>
            <a:t>, </a:t>
          </a:r>
          <a:r>
            <a:rPr lang="en-US" sz="2000" i="0" kern="1200" dirty="0" err="1">
              <a:latin typeface="Times New Roman" pitchFamily="18" charset="0"/>
              <a:cs typeface="Times New Roman" pitchFamily="18" charset="0"/>
            </a:rPr>
            <a:t>cộng</a:t>
          </a:r>
          <a:r>
            <a:rPr lang="en-US" sz="2000" i="0" kern="1200" dirty="0">
              <a:latin typeface="Times New Roman" pitchFamily="18" charset="0"/>
              <a:cs typeface="Times New Roman" pitchFamily="18" charset="0"/>
            </a:rPr>
            <a:t> </a:t>
          </a:r>
          <a:r>
            <a:rPr lang="en-US" sz="2000" i="0" kern="1200" dirty="0" err="1">
              <a:latin typeface="Times New Roman" pitchFamily="18" charset="0"/>
              <a:cs typeface="Times New Roman" pitchFamily="18" charset="0"/>
            </a:rPr>
            <a:t>đồng</a:t>
          </a:r>
          <a:r>
            <a:rPr lang="en-US" sz="2000" i="0" kern="1200" dirty="0">
              <a:latin typeface="Times New Roman" pitchFamily="18" charset="0"/>
              <a:cs typeface="Times New Roman" pitchFamily="18" charset="0"/>
            </a:rPr>
            <a:t> </a:t>
          </a:r>
          <a:r>
            <a:rPr lang="en-US" sz="2000" i="0" kern="1200" dirty="0" err="1">
              <a:latin typeface="Times New Roman" pitchFamily="18" charset="0"/>
              <a:cs typeface="Times New Roman" pitchFamily="18" charset="0"/>
            </a:rPr>
            <a:t>dân</a:t>
          </a:r>
          <a:r>
            <a:rPr lang="en-US" sz="2000" i="0" kern="1200" dirty="0">
              <a:latin typeface="Times New Roman" pitchFamily="18" charset="0"/>
              <a:cs typeface="Times New Roman" pitchFamily="18" charset="0"/>
            </a:rPr>
            <a:t> </a:t>
          </a:r>
          <a:r>
            <a:rPr lang="en-US" sz="2000" i="0" kern="1200" dirty="0" err="1">
              <a:latin typeface="Times New Roman" pitchFamily="18" charset="0"/>
              <a:cs typeface="Times New Roman" pitchFamily="18" charset="0"/>
            </a:rPr>
            <a:t>cư</a:t>
          </a:r>
          <a:r>
            <a:rPr lang="en-US" sz="2000" i="0" kern="1200" dirty="0">
              <a:latin typeface="Times New Roman" pitchFamily="18" charset="0"/>
              <a:cs typeface="Times New Roman" pitchFamily="18" charset="0"/>
            </a:rPr>
            <a:t>, </a:t>
          </a:r>
          <a:r>
            <a:rPr lang="en-US" sz="2000" i="0" kern="1200" dirty="0" err="1">
              <a:latin typeface="Times New Roman" pitchFamily="18" charset="0"/>
              <a:cs typeface="Times New Roman" pitchFamily="18" charset="0"/>
            </a:rPr>
            <a:t>phóng</a:t>
          </a:r>
          <a:r>
            <a:rPr lang="en-US" sz="2000" i="0" kern="1200" dirty="0">
              <a:latin typeface="Times New Roman" pitchFamily="18" charset="0"/>
              <a:cs typeface="Times New Roman" pitchFamily="18" charset="0"/>
            </a:rPr>
            <a:t> </a:t>
          </a:r>
          <a:r>
            <a:rPr lang="en-US" sz="2000" i="0" kern="1200" dirty="0" err="1">
              <a:latin typeface="Times New Roman" pitchFamily="18" charset="0"/>
              <a:cs typeface="Times New Roman" pitchFamily="18" charset="0"/>
            </a:rPr>
            <a:t>viên</a:t>
          </a:r>
          <a:r>
            <a:rPr lang="en-US" sz="2000" i="0" kern="1200" dirty="0">
              <a:latin typeface="Times New Roman" pitchFamily="18" charset="0"/>
              <a:cs typeface="Times New Roman" pitchFamily="18" charset="0"/>
            </a:rPr>
            <a:t> </a:t>
          </a:r>
          <a:r>
            <a:rPr lang="en-US" sz="2000" i="0" kern="1200" dirty="0" err="1">
              <a:latin typeface="Times New Roman" pitchFamily="18" charset="0"/>
              <a:cs typeface="Times New Roman" pitchFamily="18" charset="0"/>
            </a:rPr>
            <a:t>báo</a:t>
          </a:r>
          <a:r>
            <a:rPr lang="en-US" sz="2000" i="0" kern="1200" dirty="0">
              <a:latin typeface="Times New Roman" pitchFamily="18" charset="0"/>
              <a:cs typeface="Times New Roman" pitchFamily="18" charset="0"/>
            </a:rPr>
            <a:t> </a:t>
          </a:r>
          <a:r>
            <a:rPr lang="en-US" sz="2000" i="0" kern="1200" dirty="0" err="1">
              <a:latin typeface="Times New Roman" pitchFamily="18" charset="0"/>
              <a:cs typeface="Times New Roman" pitchFamily="18" charset="0"/>
            </a:rPr>
            <a:t>chí</a:t>
          </a:r>
          <a:r>
            <a:rPr lang="en-US" sz="2000" i="0" kern="1200" dirty="0">
              <a:latin typeface="Times New Roman" pitchFamily="18" charset="0"/>
              <a:cs typeface="Times New Roman" pitchFamily="18" charset="0"/>
            </a:rPr>
            <a:t>; </a:t>
          </a:r>
          <a:r>
            <a:rPr lang="en-US" sz="2000" i="0" kern="1200" dirty="0" err="1">
              <a:latin typeface="Times New Roman" pitchFamily="18" charset="0"/>
              <a:cs typeface="Times New Roman" pitchFamily="18" charset="0"/>
            </a:rPr>
            <a:t>luật</a:t>
          </a:r>
          <a:r>
            <a:rPr lang="en-US" sz="2000" i="0" kern="1200" dirty="0">
              <a:latin typeface="Times New Roman" pitchFamily="18" charset="0"/>
              <a:cs typeface="Times New Roman" pitchFamily="18" charset="0"/>
            </a:rPr>
            <a:t> </a:t>
          </a:r>
          <a:r>
            <a:rPr lang="en-US" sz="2000" i="0" kern="1200" dirty="0" err="1">
              <a:latin typeface="Times New Roman" pitchFamily="18" charset="0"/>
              <a:cs typeface="Times New Roman" pitchFamily="18" charset="0"/>
            </a:rPr>
            <a:t>sư</a:t>
          </a:r>
          <a:r>
            <a:rPr lang="en-US" sz="2000" i="0" kern="1200" dirty="0">
              <a:latin typeface="Times New Roman" pitchFamily="18" charset="0"/>
              <a:cs typeface="Times New Roman" pitchFamily="18" charset="0"/>
            </a:rPr>
            <a:t>, </a:t>
          </a:r>
          <a:r>
            <a:rPr lang="en-US" sz="2000" i="0" kern="1200" dirty="0" err="1">
              <a:latin typeface="Times New Roman" pitchFamily="18" charset="0"/>
              <a:cs typeface="Times New Roman" pitchFamily="18" charset="0"/>
            </a:rPr>
            <a:t>cộng</a:t>
          </a:r>
          <a:r>
            <a:rPr lang="en-US" sz="2000" i="0" kern="1200" dirty="0">
              <a:latin typeface="Times New Roman" pitchFamily="18" charset="0"/>
              <a:cs typeface="Times New Roman" pitchFamily="18" charset="0"/>
            </a:rPr>
            <a:t> </a:t>
          </a:r>
          <a:r>
            <a:rPr lang="en-US" sz="2000" i="0" kern="1200" dirty="0" err="1">
              <a:latin typeface="Times New Roman" pitchFamily="18" charset="0"/>
              <a:cs typeface="Times New Roman" pitchFamily="18" charset="0"/>
            </a:rPr>
            <a:t>đồng</a:t>
          </a:r>
          <a:r>
            <a:rPr lang="en-US" sz="2000" i="0" kern="1200" dirty="0">
              <a:latin typeface="Times New Roman" pitchFamily="18" charset="0"/>
              <a:cs typeface="Times New Roman" pitchFamily="18" charset="0"/>
            </a:rPr>
            <a:t> </a:t>
          </a:r>
          <a:r>
            <a:rPr lang="en-US" sz="2000" i="0" kern="1200" dirty="0" err="1">
              <a:latin typeface="Times New Roman" pitchFamily="18" charset="0"/>
              <a:cs typeface="Times New Roman" pitchFamily="18" charset="0"/>
            </a:rPr>
            <a:t>doanh</a:t>
          </a:r>
          <a:r>
            <a:rPr lang="en-US" sz="2000" i="0" kern="1200" dirty="0">
              <a:latin typeface="Times New Roman" pitchFamily="18" charset="0"/>
              <a:cs typeface="Times New Roman" pitchFamily="18" charset="0"/>
            </a:rPr>
            <a:t> </a:t>
          </a:r>
          <a:r>
            <a:rPr lang="en-US" sz="2000" i="0" kern="1200" dirty="0" err="1">
              <a:latin typeface="Times New Roman" pitchFamily="18" charset="0"/>
              <a:cs typeface="Times New Roman" pitchFamily="18" charset="0"/>
            </a:rPr>
            <a:t>nghiệp</a:t>
          </a:r>
          <a:endParaRPr lang="en-US" sz="2000" i="0" kern="1200" dirty="0">
            <a:latin typeface="Times New Roman" pitchFamily="18" charset="0"/>
            <a:cs typeface="Times New Roman" pitchFamily="18" charset="0"/>
          </a:endParaRPr>
        </a:p>
        <a:p>
          <a:pPr marL="114300" lvl="1" indent="-114300" algn="l" defTabSz="666750">
            <a:lnSpc>
              <a:spcPct val="90000"/>
            </a:lnSpc>
            <a:spcBef>
              <a:spcPct val="0"/>
            </a:spcBef>
            <a:spcAft>
              <a:spcPct val="15000"/>
            </a:spcAft>
            <a:buChar char="•"/>
          </a:pPr>
          <a:endParaRPr lang="en-US" sz="1500" kern="1200" dirty="0"/>
        </a:p>
      </dsp:txBody>
      <dsp:txXfrm rot="-5400000">
        <a:off x="1884778" y="3734871"/>
        <a:ext cx="8262537" cy="746690"/>
      </dsp:txXfrm>
    </dsp:sp>
    <dsp:sp modelId="{C8A64D3A-8480-4C18-BD49-F0B9F6517833}">
      <dsp:nvSpPr>
        <dsp:cNvPr id="0" name=""/>
        <dsp:cNvSpPr/>
      </dsp:nvSpPr>
      <dsp:spPr>
        <a:xfrm>
          <a:off x="0" y="3671384"/>
          <a:ext cx="1884528" cy="87366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err="1">
              <a:latin typeface="Times New Roman" pitchFamily="18" charset="0"/>
              <a:cs typeface="Times New Roman" pitchFamily="18" charset="0"/>
            </a:rPr>
            <a:t>Nhóm</a:t>
          </a:r>
          <a:r>
            <a:rPr lang="en-US" sz="2800" b="1" kern="1200" dirty="0">
              <a:latin typeface="Times New Roman" pitchFamily="18" charset="0"/>
              <a:cs typeface="Times New Roman" pitchFamily="18" charset="0"/>
            </a:rPr>
            <a:t> 5</a:t>
          </a:r>
        </a:p>
      </dsp:txBody>
      <dsp:txXfrm>
        <a:off x="42649" y="3714033"/>
        <a:ext cx="1799230" cy="78836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3E4089-7E28-4A70-B91C-F02E31D42296}" type="datetimeFigureOut">
              <a:rPr lang="en-US" smtClean="0"/>
              <a:t>12/27/2023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2FF455-3FC6-4EAD-8905-33F5BF0B23B1}" type="slidenum">
              <a:rPr lang="en-US" smtClean="0"/>
              <a:t>‹#›</a:t>
            </a:fld>
            <a:endParaRPr lang="en-US"/>
          </a:p>
        </p:txBody>
      </p:sp>
    </p:spTree>
    <p:extLst>
      <p:ext uri="{BB962C8B-B14F-4D97-AF65-F5344CB8AC3E}">
        <p14:creationId xmlns:p14="http://schemas.microsoft.com/office/powerpoint/2010/main" val="366733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Hội đồng Nhân quyền, trong nghị quyết 39/3 (ngày 27 tháng 9 năm 2018), quyết định đưa thanh niên trở thành nhóm trọng tâm trong giai đoạn thứ tư của Chương trình Thế giới về Giáo dục Nhân quyền, đặc biệt chú trọng đến giáo dục và đào tạo về bình đẳng, quyền con người và không phân biệt đối xử, hòa nhập và tôn trọng sự đa dạng với mục tiêu xây dựng các xã hội hòa bình và hòa nhập, đồng thời để gắn giai đoạn thứ tư với Chương trình nghị sự 2030 về Phát triển bền vững và đặc biệt với mục tiêu 4.7 của Các Mục tiêu Phát triển Bền vững. OHCHR, với sự tham vấn của các Quốc gia, các tổ chức liên chính phủ, các tổ chức nhân quyền quốc gia và xã hội dân sự, bao gồm các nhóm thanh niên và mạng lưới do thanh niên lãnh đạo, đã xây dựng một kế hoạch hành động cho giai đoạn thứ tư của Chương trình Thế giới (A / HRC / 42/23), mà sau đó đã được Hội đồng Nhân quyền thông qua thông qua nghị quyết 42/7 (ngày 26 tháng 9 năm 2019).</a:t>
            </a:r>
            <a:endParaRPr lang="en-US" dirty="0"/>
          </a:p>
        </p:txBody>
      </p:sp>
      <p:sp>
        <p:nvSpPr>
          <p:cNvPr id="4" name="Slide Number Placeholder 3"/>
          <p:cNvSpPr>
            <a:spLocks noGrp="1"/>
          </p:cNvSpPr>
          <p:nvPr>
            <p:ph type="sldNum" sz="quarter" idx="10"/>
          </p:nvPr>
        </p:nvSpPr>
        <p:spPr/>
        <p:txBody>
          <a:bodyPr/>
          <a:lstStyle/>
          <a:p>
            <a:fld id="{5D5C701E-B38E-4637-84C9-0CB45C625888}" type="slidenum">
              <a:rPr lang="en-US" smtClean="0"/>
              <a:pPr/>
              <a:t>10</a:t>
            </a:fld>
            <a:endParaRPr lang="en-US"/>
          </a:p>
        </p:txBody>
      </p:sp>
    </p:spTree>
    <p:extLst>
      <p:ext uri="{BB962C8B-B14F-4D97-AF65-F5344CB8AC3E}">
        <p14:creationId xmlns:p14="http://schemas.microsoft.com/office/powerpoint/2010/main" val="435305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latin typeface="Times New Roman" pitchFamily="18" charset="0"/>
                <a:cs typeface="Times New Roman" pitchFamily="18" charset="0"/>
              </a:rPr>
              <a:t>Tuyên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ngôn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quyền</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năm</a:t>
            </a:r>
            <a:r>
              <a:rPr lang="en-US" dirty="0">
                <a:latin typeface="Times New Roman" pitchFamily="18" charset="0"/>
                <a:cs typeface="Times New Roman" pitchFamily="18" charset="0"/>
              </a:rPr>
              <a:t> 1948,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nhấn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tăng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xem</a:t>
            </a:r>
            <a:r>
              <a:rPr lang="en-US" dirty="0">
                <a:latin typeface="Times New Roman" pitchFamily="18" charset="0"/>
                <a:cs typeface="Times New Roman" pitchFamily="18" charset="0"/>
              </a:rPr>
              <a:t> </a:t>
            </a:r>
            <a:endParaRPr lang="en-US" dirty="0"/>
          </a:p>
        </p:txBody>
      </p:sp>
      <p:sp>
        <p:nvSpPr>
          <p:cNvPr id="4" name="Slide Number Placeholder 3"/>
          <p:cNvSpPr>
            <a:spLocks noGrp="1"/>
          </p:cNvSpPr>
          <p:nvPr>
            <p:ph type="sldNum" sz="quarter" idx="10"/>
          </p:nvPr>
        </p:nvSpPr>
        <p:spPr/>
        <p:txBody>
          <a:bodyPr/>
          <a:lstStyle/>
          <a:p>
            <a:fld id="{5D5C701E-B38E-4637-84C9-0CB45C625888}" type="slidenum">
              <a:rPr lang="en-US" smtClean="0"/>
              <a:pPr/>
              <a:t>55</a:t>
            </a:fld>
            <a:endParaRPr lang="en-US"/>
          </a:p>
        </p:txBody>
      </p:sp>
    </p:spTree>
    <p:extLst>
      <p:ext uri="{BB962C8B-B14F-4D97-AF65-F5344CB8AC3E}">
        <p14:creationId xmlns:p14="http://schemas.microsoft.com/office/powerpoint/2010/main" val="3939444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cs typeface="Times New Roman" pitchFamily="18" charset="0"/>
              </a:rPr>
              <a:t>Theo</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David </a:t>
            </a:r>
            <a:r>
              <a:rPr lang="en-US" dirty="0" err="1">
                <a:latin typeface="Times New Roman" pitchFamily="18" charset="0"/>
                <a:cs typeface="Times New Roman" pitchFamily="18" charset="0"/>
              </a:rPr>
              <a:t>Shiman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cuốn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thiệu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quyền</a:t>
            </a:r>
            <a:r>
              <a:rPr lang="en-US" dirty="0">
                <a:latin typeface="Times New Roman" pitchFamily="18" charset="0"/>
                <a:cs typeface="Times New Roman" pitchFamily="18" charset="0"/>
              </a:rPr>
              <a:t>, </a:t>
            </a:r>
            <a:r>
              <a:rPr lang="en-US" b="1" dirty="0" err="1">
                <a:latin typeface="Times New Roman" pitchFamily="18" charset="0"/>
                <a:cs typeface="Times New Roman" pitchFamily="18" charset="0"/>
              </a:rPr>
              <a:t>dậy</a:t>
            </a:r>
            <a:r>
              <a:rPr lang="en-US" b="1" dirty="0">
                <a:latin typeface="Times New Roman" pitchFamily="18" charset="0"/>
                <a:cs typeface="Times New Roman" pitchFamily="18" charset="0"/>
              </a:rPr>
              <a:t> </a:t>
            </a:r>
            <a:r>
              <a:rPr lang="en-US" b="1" i="1" dirty="0" err="1">
                <a:latin typeface="Times New Roman" pitchFamily="18" charset="0"/>
                <a:cs typeface="Times New Roman" pitchFamily="18" charset="0"/>
              </a:rPr>
              <a:t>về</a:t>
            </a:r>
            <a:r>
              <a:rPr lang="en-US" b="1" i="1" dirty="0">
                <a:latin typeface="Times New Roman" pitchFamily="18" charset="0"/>
                <a:cs typeface="Times New Roman" pitchFamily="18" charset="0"/>
              </a:rPr>
              <a:t> </a:t>
            </a:r>
            <a:r>
              <a:rPr lang="en-US" b="1" dirty="0" err="1">
                <a:latin typeface="Times New Roman" pitchFamily="18" charset="0"/>
                <a:cs typeface="Times New Roman" pitchFamily="18" charset="0"/>
              </a:rPr>
              <a:t>nhân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quyền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i="1" dirty="0" err="1">
                <a:latin typeface="Times New Roman" pitchFamily="18" charset="0"/>
                <a:cs typeface="Times New Roman" pitchFamily="18" charset="0"/>
              </a:rPr>
              <a:t>vì</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quyền</a:t>
            </a:r>
            <a:r>
              <a:rPr lang="en-US" b="1" dirty="0">
                <a:latin typeface="Times New Roman" pitchFamily="18" charset="0"/>
                <a:cs typeface="Times New Roman" pitchFamily="18" charset="0"/>
              </a:rPr>
              <a:t>.</a:t>
            </a:r>
          </a:p>
          <a:p>
            <a:pPr algn="just"/>
            <a:r>
              <a:rPr lang="en-US" dirty="0" err="1">
                <a:latin typeface="Times New Roman" pitchFamily="18" charset="0"/>
                <a:cs typeface="Times New Roman" pitchFamily="18" charset="0"/>
              </a:rPr>
              <a:t>Giáo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b="1" dirty="0" err="1">
                <a:latin typeface="Times New Roman" pitchFamily="18" charset="0"/>
                <a:cs typeface="Times New Roman" pitchFamily="18" charset="0"/>
              </a:rPr>
              <a:t>nhân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quyền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cung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cấp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mỗi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thông</a:t>
            </a:r>
            <a:r>
              <a:rPr lang="en-US" dirty="0">
                <a:latin typeface="Times New Roman" pitchFamily="18" charset="0"/>
                <a:cs typeface="Times New Roman" pitchFamily="18" charset="0"/>
              </a:rPr>
              <a:t> tin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quyền</a:t>
            </a:r>
            <a:r>
              <a:rPr lang="en-US" dirty="0">
                <a:latin typeface="Times New Roman" pitchFamily="18" charset="0"/>
                <a:cs typeface="Times New Roman" pitchFamily="18" charset="0"/>
              </a:rPr>
              <a:t>. </a:t>
            </a:r>
          </a:p>
          <a:p>
            <a:pPr algn="just"/>
            <a:r>
              <a:rPr lang="en-US" dirty="0" err="1">
                <a:latin typeface="Times New Roman" pitchFamily="18" charset="0"/>
                <a:cs typeface="Times New Roman" pitchFamily="18" charset="0"/>
              </a:rPr>
              <a:t>Nó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gồm</a:t>
            </a:r>
            <a:r>
              <a:rPr lang="en-US" dirty="0">
                <a:latin typeface="Times New Roman" pitchFamily="18" charset="0"/>
                <a:cs typeface="Times New Roman" pitchFamily="18" charset="0"/>
              </a:rPr>
              <a:t>: </a:t>
            </a:r>
            <a:r>
              <a:rPr lang="en-US" b="1" dirty="0" err="1">
                <a:latin typeface="Times New Roman" pitchFamily="18" charset="0"/>
                <a:cs typeface="Times New Roman" pitchFamily="18" charset="0"/>
              </a:rPr>
              <a:t>thông</a:t>
            </a:r>
            <a:r>
              <a:rPr lang="en-US" b="1" dirty="0">
                <a:latin typeface="Times New Roman" pitchFamily="18" charset="0"/>
                <a:cs typeface="Times New Roman" pitchFamily="18" charset="0"/>
              </a:rPr>
              <a:t> tin </a:t>
            </a:r>
            <a:r>
              <a:rPr lang="en-US" b="1" dirty="0" err="1">
                <a:latin typeface="Times New Roman" pitchFamily="18" charset="0"/>
                <a:cs typeface="Times New Roman" pitchFamily="18" charset="0"/>
              </a:rPr>
              <a:t>về</a:t>
            </a:r>
            <a:r>
              <a:rPr lang="en-US" b="1" dirty="0">
                <a:latin typeface="Times New Roman" pitchFamily="18" charset="0"/>
                <a:cs typeface="Times New Roman" pitchFamily="18" charset="0"/>
              </a:rPr>
              <a:t>: </a:t>
            </a:r>
          </a:p>
          <a:p>
            <a:pPr algn="just">
              <a:buFont typeface="Wingdings" pitchFamily="2" charset="2"/>
              <a:buChar char="ü"/>
            </a:pPr>
            <a:r>
              <a:rPr lang="en-US" dirty="0" err="1">
                <a:latin typeface="Times New Roman" pitchFamily="18" charset="0"/>
                <a:cs typeface="Times New Roman" pitchFamily="18" charset="0"/>
              </a:rPr>
              <a:t>Phẩm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vốn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mọi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tôn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trọng</a:t>
            </a:r>
            <a:r>
              <a:rPr lang="en-US" dirty="0">
                <a:latin typeface="Times New Roman" pitchFamily="18" charset="0"/>
                <a:cs typeface="Times New Roman" pitchFamily="18" charset="0"/>
              </a:rPr>
              <a:t>;</a:t>
            </a:r>
          </a:p>
          <a:p>
            <a:pPr algn="just">
              <a:buFont typeface="Wingdings" pitchFamily="2" charset="2"/>
              <a:buChar char="ü"/>
            </a:pP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nguyên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tắc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cắt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thuộc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lẫn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quyền</a:t>
            </a:r>
            <a:r>
              <a:rPr lang="en-US" dirty="0">
                <a:latin typeface="Times New Roman" pitchFamily="18" charset="0"/>
                <a:cs typeface="Times New Roman" pitchFamily="18" charset="0"/>
              </a:rPr>
              <a:t>;</a:t>
            </a:r>
          </a:p>
          <a:p>
            <a:pPr algn="just">
              <a:buFont typeface="Wingdings" pitchFamily="2" charset="2"/>
              <a:buChar char="ü"/>
            </a:pPr>
            <a:r>
              <a:rPr lang="en-US" b="1" dirty="0" err="1">
                <a:solidFill>
                  <a:srgbClr val="00B050"/>
                </a:solidFill>
                <a:latin typeface="Times New Roman" pitchFamily="18" charset="0"/>
                <a:cs typeface="Times New Roman" pitchFamily="18" charset="0"/>
              </a:rPr>
              <a:t>Về</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thúc</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đẩy</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sự</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tham</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gia</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của</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người</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dân</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trong</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quá</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trình</a:t>
            </a:r>
            <a:r>
              <a:rPr lang="en-US" b="1" dirty="0">
                <a:solidFill>
                  <a:srgbClr val="00B050"/>
                </a:solidFill>
                <a:latin typeface="Times New Roman" pitchFamily="18" charset="0"/>
                <a:cs typeface="Times New Roman" pitchFamily="18" charset="0"/>
              </a:rPr>
              <a:t> ban </a:t>
            </a:r>
            <a:r>
              <a:rPr lang="en-US" b="1" dirty="0" err="1">
                <a:solidFill>
                  <a:srgbClr val="00B050"/>
                </a:solidFill>
                <a:latin typeface="Times New Roman" pitchFamily="18" charset="0"/>
                <a:cs typeface="Times New Roman" pitchFamily="18" charset="0"/>
              </a:rPr>
              <a:t>hành</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các</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quyết</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định</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chính</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sách</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có</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liên</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quan</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và</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giải</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pháp</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xung</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đột</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bằng</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biện</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pháp</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hòa</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bình</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như</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thế</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nào</a:t>
            </a:r>
            <a:r>
              <a:rPr lang="en-US" b="1" dirty="0">
                <a:solidFill>
                  <a:srgbClr val="00B050"/>
                </a:solidFill>
                <a:latin typeface="Times New Roman" pitchFamily="18" charset="0"/>
                <a:cs typeface="Times New Roman" pitchFamily="18" charset="0"/>
              </a:rPr>
              <a:t>;</a:t>
            </a:r>
          </a:p>
          <a:p>
            <a:pPr algn="just">
              <a:buFont typeface="Wingdings" pitchFamily="2" charset="2"/>
              <a:buChar char="ü"/>
            </a:pP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lịch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triển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quyền</a:t>
            </a:r>
            <a:r>
              <a:rPr lang="en-US" dirty="0">
                <a:latin typeface="Times New Roman" pitchFamily="18" charset="0"/>
                <a:cs typeface="Times New Roman"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latin typeface="Times New Roman" pitchFamily="18" charset="0"/>
              <a:cs typeface="Times New Roman" pitchFamily="18" charset="0"/>
            </a:endParaRPr>
          </a:p>
          <a:p>
            <a:pPr algn="just">
              <a:spcBef>
                <a:spcPts val="600"/>
              </a:spcBef>
              <a:spcAft>
                <a:spcPts val="600"/>
              </a:spcAft>
            </a:pPr>
            <a:r>
              <a:rPr lang="en-US" sz="1200" dirty="0" err="1">
                <a:latin typeface="Times New Roman" pitchFamily="18" charset="0"/>
                <a:cs typeface="Times New Roman" pitchFamily="18" charset="0"/>
              </a:rPr>
              <a:t>Mục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tiêu</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của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giáo</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dục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nhân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quyền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được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Hội</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nghị</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quốc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tế</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về</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giáo</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dục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nhân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quyền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năm</a:t>
            </a:r>
            <a:r>
              <a:rPr lang="en-US" sz="1200" dirty="0">
                <a:latin typeface="Times New Roman" pitchFamily="18" charset="0"/>
                <a:cs typeface="Times New Roman" pitchFamily="18" charset="0"/>
              </a:rPr>
              <a:t> 1978 </a:t>
            </a:r>
            <a:r>
              <a:rPr lang="en-US" sz="1200" dirty="0" err="1">
                <a:latin typeface="Times New Roman" pitchFamily="18" charset="0"/>
                <a:cs typeface="Times New Roman" pitchFamily="18" charset="0"/>
              </a:rPr>
              <a:t>xác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định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là</a:t>
            </a:r>
            <a:r>
              <a:rPr lang="en-US" sz="1200" dirty="0">
                <a:latin typeface="Times New Roman" pitchFamily="18" charset="0"/>
                <a:cs typeface="Times New Roman" pitchFamily="18" charset="0"/>
              </a:rPr>
              <a:t>:</a:t>
            </a:r>
          </a:p>
          <a:p>
            <a:pPr algn="just">
              <a:spcBef>
                <a:spcPts val="600"/>
              </a:spcBef>
              <a:spcAft>
                <a:spcPts val="600"/>
              </a:spcAft>
              <a:buFont typeface="Wingdings" pitchFamily="2" charset="2"/>
              <a:buChar char="ü"/>
            </a:pPr>
            <a:r>
              <a:rPr lang="en-US" sz="1200" b="1" dirty="0" err="1">
                <a:latin typeface="Times New Roman" pitchFamily="18" charset="0"/>
                <a:cs typeface="Times New Roman" pitchFamily="18" charset="0"/>
              </a:rPr>
              <a:t>Thúc</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đẩy</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các</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quan</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điểm</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về</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khoan</a:t>
            </a:r>
            <a:r>
              <a:rPr lang="en-US" sz="1200" b="1" dirty="0">
                <a:latin typeface="Times New Roman" pitchFamily="18" charset="0"/>
                <a:cs typeface="Times New Roman" pitchFamily="18" charset="0"/>
              </a:rPr>
              <a:t> dung, </a:t>
            </a:r>
            <a:r>
              <a:rPr lang="en-US" sz="1200" b="1" dirty="0" err="1">
                <a:latin typeface="Times New Roman" pitchFamily="18" charset="0"/>
                <a:cs typeface="Times New Roman" pitchFamily="18" charset="0"/>
              </a:rPr>
              <a:t>tôn</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trọng</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và</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đoàn</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kết</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vốn</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có</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trong</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nhân</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quyền</a:t>
            </a:r>
            <a:r>
              <a:rPr lang="en-US" sz="1200" b="1" dirty="0">
                <a:latin typeface="Times New Roman" pitchFamily="18" charset="0"/>
                <a:cs typeface="Times New Roman" pitchFamily="18" charset="0"/>
              </a:rPr>
              <a:t>;</a:t>
            </a:r>
          </a:p>
          <a:p>
            <a:pPr algn="just">
              <a:spcBef>
                <a:spcPts val="600"/>
              </a:spcBef>
              <a:spcAft>
                <a:spcPts val="600"/>
              </a:spcAft>
              <a:buFont typeface="Wingdings" pitchFamily="2" charset="2"/>
              <a:buChar char="ü"/>
            </a:pPr>
            <a:r>
              <a:rPr lang="en-US" sz="1200" b="1" dirty="0" err="1">
                <a:latin typeface="Times New Roman" pitchFamily="18" charset="0"/>
                <a:cs typeface="Times New Roman" pitchFamily="18" charset="0"/>
              </a:rPr>
              <a:t>Cung</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cấp</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các</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kiến</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thức</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về</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nhân</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quyền</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cả</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khía</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cạnh</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quốc</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gia</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và</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quốc</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tế</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và</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các</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thể</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chế</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được</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thiết</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lập</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để</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thực</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hiện</a:t>
            </a:r>
            <a:r>
              <a:rPr lang="en-US" sz="1200" b="1" dirty="0">
                <a:latin typeface="Times New Roman" pitchFamily="18" charset="0"/>
                <a:cs typeface="Times New Roman" pitchFamily="18" charset="0"/>
              </a:rPr>
              <a:t>;</a:t>
            </a:r>
          </a:p>
          <a:p>
            <a:pPr algn="just">
              <a:spcBef>
                <a:spcPts val="600"/>
              </a:spcBef>
              <a:spcAft>
                <a:spcPts val="600"/>
              </a:spcAft>
              <a:buFont typeface="Wingdings" pitchFamily="2" charset="2"/>
              <a:buChar char="ü"/>
            </a:pPr>
            <a:r>
              <a:rPr lang="en-US" sz="1200" b="1" dirty="0" err="1">
                <a:latin typeface="Times New Roman" pitchFamily="18" charset="0"/>
                <a:cs typeface="Times New Roman" pitchFamily="18" charset="0"/>
              </a:rPr>
              <a:t>Phát</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triển</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các</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nhận</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thức</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của</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cá</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nhân</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về</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các</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cách</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và</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phương</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tiện</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mà</a:t>
            </a:r>
            <a:r>
              <a:rPr lang="en-US" sz="1200" b="1" dirty="0">
                <a:latin typeface="Times New Roman" pitchFamily="18" charset="0"/>
                <a:cs typeface="Times New Roman" pitchFamily="18" charset="0"/>
              </a:rPr>
              <a:t> qua </a:t>
            </a:r>
            <a:r>
              <a:rPr lang="en-US" sz="1200" b="1" dirty="0" err="1">
                <a:latin typeface="Times New Roman" pitchFamily="18" charset="0"/>
                <a:cs typeface="Times New Roman" pitchFamily="18" charset="0"/>
              </a:rPr>
              <a:t>đó</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các</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quyền</a:t>
            </a:r>
            <a:r>
              <a:rPr lang="en-US" sz="1200" b="1" dirty="0">
                <a:latin typeface="Times New Roman" pitchFamily="18" charset="0"/>
                <a:cs typeface="Times New Roman" pitchFamily="18" charset="0"/>
              </a:rPr>
              <a:t> con </a:t>
            </a:r>
            <a:r>
              <a:rPr lang="en-US" sz="1200" b="1" dirty="0" err="1">
                <a:latin typeface="Times New Roman" pitchFamily="18" charset="0"/>
                <a:cs typeface="Times New Roman" pitchFamily="18" charset="0"/>
              </a:rPr>
              <a:t>người</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có</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thể</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được</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hòa</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nhập</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vào</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thực</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tiễn</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đời</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sống</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chính</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trị</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xã</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hội</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cả</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cấp</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độ</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quốc</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gia</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và</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quốc</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tế</a:t>
            </a:r>
            <a:r>
              <a:rPr lang="en-US" sz="1200" b="1" dirty="0">
                <a:latin typeface="Times New Roman" pitchFamily="18" charset="0"/>
                <a:cs typeface="Times New Roman"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Times New Roman" pitchFamily="18" charset="0"/>
                <a:cs typeface="Times New Roman" pitchFamily="18" charset="0"/>
              </a:rPr>
              <a:t> </a:t>
            </a:r>
          </a:p>
          <a:p>
            <a:endParaRPr lang="en-US" dirty="0"/>
          </a:p>
        </p:txBody>
      </p:sp>
      <p:sp>
        <p:nvSpPr>
          <p:cNvPr id="4" name="Slide Number Placeholder 3"/>
          <p:cNvSpPr>
            <a:spLocks noGrp="1"/>
          </p:cNvSpPr>
          <p:nvPr>
            <p:ph type="sldNum" sz="quarter" idx="10"/>
          </p:nvPr>
        </p:nvSpPr>
        <p:spPr/>
        <p:txBody>
          <a:bodyPr/>
          <a:lstStyle/>
          <a:p>
            <a:fld id="{5D5C701E-B38E-4637-84C9-0CB45C625888}" type="slidenum">
              <a:rPr lang="en-US" smtClean="0"/>
              <a:pPr/>
              <a:t>58</a:t>
            </a:fld>
            <a:endParaRPr lang="en-US"/>
          </a:p>
        </p:txBody>
      </p:sp>
    </p:spTree>
    <p:extLst>
      <p:ext uri="{BB962C8B-B14F-4D97-AF65-F5344CB8AC3E}">
        <p14:creationId xmlns:p14="http://schemas.microsoft.com/office/powerpoint/2010/main" val="936360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vi-VN" sz="1200" kern="1200" dirty="0">
                <a:solidFill>
                  <a:schemeClr val="tx1"/>
                </a:solidFill>
                <a:effectLst/>
                <a:latin typeface="+mn-lt"/>
                <a:ea typeface="+mn-ea"/>
                <a:cs typeface="+mn-cs"/>
              </a:rPr>
              <a:t> a) Thúc đẩy tính phục thuộc lẫn nhau, liên quan với nhau, tính không thể chia tách và phổ quát của các quyền con người, bao gồm các quyền dân sự, chính trị, kinh tế, xã hội và văn hóa và quyền phát triển; </a:t>
            </a:r>
            <a:endParaRPr lang="en-US" sz="1200" kern="1200" dirty="0">
              <a:solidFill>
                <a:schemeClr val="tx1"/>
              </a:solidFill>
              <a:effectLst/>
              <a:latin typeface="+mn-lt"/>
              <a:ea typeface="+mn-ea"/>
              <a:cs typeface="+mn-cs"/>
            </a:endParaRPr>
          </a:p>
          <a:p>
            <a:r>
              <a:rPr lang="vi-VN" sz="1200" kern="1200" dirty="0">
                <a:solidFill>
                  <a:schemeClr val="tx1"/>
                </a:solidFill>
                <a:effectLst/>
                <a:latin typeface="+mn-lt"/>
                <a:ea typeface="+mn-ea"/>
                <a:cs typeface="+mn-cs"/>
              </a:rPr>
              <a:t>(b)	Thúc đẩy sự tôn trọng và trân trọng sự đa dạng, và sự đối lập với phân biệt đối xử trên các căn cứ chủng tộc, giới tính, giới, ngôn ngữ, tôn giáo, quan điểm chính trị ha quan điểm khác, quốc tịch, nguồn gốc dân tộc hay xã hội, tình trạng khuyết tật hay xu hướng tính dục và các căn cứ khác; </a:t>
            </a:r>
            <a:endParaRPr lang="en-US" sz="1200" kern="1200" dirty="0">
              <a:solidFill>
                <a:schemeClr val="tx1"/>
              </a:solidFill>
              <a:effectLst/>
              <a:latin typeface="+mn-lt"/>
              <a:ea typeface="+mn-ea"/>
              <a:cs typeface="+mn-cs"/>
            </a:endParaRPr>
          </a:p>
          <a:p>
            <a:r>
              <a:rPr lang="vi-VN" sz="1200" kern="1200" dirty="0">
                <a:solidFill>
                  <a:schemeClr val="tx1"/>
                </a:solidFill>
                <a:effectLst/>
                <a:latin typeface="+mn-lt"/>
                <a:ea typeface="+mn-ea"/>
                <a:cs typeface="+mn-cs"/>
              </a:rPr>
              <a:t>(c)	Khuyến khích việc phân tích những vấn đề nhân quyền lưu cữu hoặc đang phát sinh, bao gồm đói nghèo, xung đột bạo lực và phân biệt đối xử, trong bối cảnh những phát triển đang diễn ra nhanh chóng ở tất cả các lĩnh vực chính trị, xã hội, kinh tế, công nghệ và môi trường, nhằm dẫn đến những cách thức hồi đáp và giải pháp nhất quán với các chuẩn mực nhân quyền; </a:t>
            </a:r>
            <a:endParaRPr lang="en-US" sz="1200" kern="1200" dirty="0">
              <a:solidFill>
                <a:schemeClr val="tx1"/>
              </a:solidFill>
              <a:effectLst/>
              <a:latin typeface="+mn-lt"/>
              <a:ea typeface="+mn-ea"/>
              <a:cs typeface="+mn-cs"/>
            </a:endParaRPr>
          </a:p>
          <a:p>
            <a:r>
              <a:rPr lang="vi-VN" sz="1200" kern="1200" dirty="0">
                <a:solidFill>
                  <a:schemeClr val="tx1"/>
                </a:solidFill>
                <a:effectLst/>
                <a:latin typeface="+mn-lt"/>
                <a:ea typeface="+mn-ea"/>
                <a:cs typeface="+mn-cs"/>
              </a:rPr>
              <a:t>(d)	Tăng sức mạnh cho các cộng đồng và cá nhân để xác định những quyền lợi nhân quyền của họ và đòi hỏi những quyền lợi đó một cách hiệu quả; </a:t>
            </a:r>
            <a:endParaRPr lang="en-US" sz="1200" kern="1200" dirty="0">
              <a:solidFill>
                <a:schemeClr val="tx1"/>
              </a:solidFill>
              <a:effectLst/>
              <a:latin typeface="+mn-lt"/>
              <a:ea typeface="+mn-ea"/>
              <a:cs typeface="+mn-cs"/>
            </a:endParaRPr>
          </a:p>
          <a:p>
            <a:r>
              <a:rPr lang="vi-VN" sz="1200" kern="1200" dirty="0">
                <a:solidFill>
                  <a:schemeClr val="tx1"/>
                </a:solidFill>
                <a:effectLst/>
                <a:latin typeface="+mn-lt"/>
                <a:ea typeface="+mn-ea"/>
                <a:cs typeface="+mn-cs"/>
              </a:rPr>
              <a:t>(e)	Xây dựng năng lực của người có nghĩa vụ, đặc biệt là với các quan chức chính phủ, để đáp ứng nghĩa vụ của các chính phủ về tôn trọng, bảo vệ và thực hiện đầy đủ các quyền con người trong phạm vi tài phán của mình.</a:t>
            </a:r>
            <a:endParaRPr lang="en-US" sz="1200" kern="1200" dirty="0">
              <a:solidFill>
                <a:schemeClr val="tx1"/>
              </a:solidFill>
              <a:effectLst/>
              <a:latin typeface="+mn-lt"/>
              <a:ea typeface="+mn-ea"/>
              <a:cs typeface="+mn-cs"/>
            </a:endParaRPr>
          </a:p>
          <a:p>
            <a:r>
              <a:rPr lang="vi-VN" sz="1200" kern="1200" dirty="0">
                <a:solidFill>
                  <a:schemeClr val="tx1"/>
                </a:solidFill>
                <a:effectLst/>
                <a:latin typeface="+mn-lt"/>
                <a:ea typeface="+mn-ea"/>
                <a:cs typeface="+mn-cs"/>
              </a:rPr>
              <a:t>(f) 	Phát triển các nguyên tắc nhân quyền nằm trong mỗi bối cảnh văn hóa khác nhau và cân nhắc đến lịch sử phát triển và xã hội của từng đất nước;</a:t>
            </a:r>
            <a:endParaRPr lang="en-US" sz="1200" kern="1200" dirty="0">
              <a:solidFill>
                <a:schemeClr val="tx1"/>
              </a:solidFill>
              <a:effectLst/>
              <a:latin typeface="+mn-lt"/>
              <a:ea typeface="+mn-ea"/>
              <a:cs typeface="+mn-cs"/>
            </a:endParaRPr>
          </a:p>
          <a:p>
            <a:r>
              <a:rPr lang="vi-VN" sz="1200" kern="1200" dirty="0">
                <a:solidFill>
                  <a:schemeClr val="tx1"/>
                </a:solidFill>
                <a:effectLst/>
                <a:latin typeface="+mn-lt"/>
                <a:ea typeface="+mn-ea"/>
                <a:cs typeface="+mn-cs"/>
              </a:rPr>
              <a:t>(g)	Nâng cao kiến thức và tiếp thu kỹ năng sử dụng các văn kiện và cơ chế nhân quyền ở địa phương, quốc gia, khu vực và quốc tế để bảo vệ nhân quyền; </a:t>
            </a:r>
            <a:endParaRPr lang="en-US" sz="1200" kern="1200" dirty="0">
              <a:solidFill>
                <a:schemeClr val="tx1"/>
              </a:solidFill>
              <a:effectLst/>
              <a:latin typeface="+mn-lt"/>
              <a:ea typeface="+mn-ea"/>
              <a:cs typeface="+mn-cs"/>
            </a:endParaRPr>
          </a:p>
          <a:p>
            <a:r>
              <a:rPr lang="vi-VN" sz="1200" kern="1200" dirty="0">
                <a:solidFill>
                  <a:schemeClr val="tx1"/>
                </a:solidFill>
                <a:effectLst/>
                <a:latin typeface="+mn-lt"/>
                <a:ea typeface="+mn-ea"/>
                <a:cs typeface="+mn-cs"/>
              </a:rPr>
              <a:t>(h)	Tận dụng sư phạm tham gia bao gồm kiến thức, phân tích phê phán và kỹ năng hành động để thúc đẩy nhân quyền và có tính đến những đặc điểm lứa tuổi cũng như văn hóa của người học; </a:t>
            </a:r>
            <a:endParaRPr lang="en-US" sz="1200" kern="1200" dirty="0">
              <a:solidFill>
                <a:schemeClr val="tx1"/>
              </a:solidFill>
              <a:effectLst/>
              <a:latin typeface="+mn-lt"/>
              <a:ea typeface="+mn-ea"/>
              <a:cs typeface="+mn-cs"/>
            </a:endParaRPr>
          </a:p>
          <a:p>
            <a:r>
              <a:rPr lang="vi-VN" sz="1200" kern="1200" dirty="0">
                <a:solidFill>
                  <a:schemeClr val="tx1"/>
                </a:solidFill>
                <a:effectLst/>
                <a:latin typeface="+mn-lt"/>
                <a:ea typeface="+mn-ea"/>
                <a:cs typeface="+mn-cs"/>
              </a:rPr>
              <a:t>(i)	Thúc đẩy môi trường dạy và học không có sự thiếu thốn và sợ hãi, khuyến khích sự tham gia, thụ hưởng nhân quyền và phát triển đầy đủ nhân cách con người; </a:t>
            </a:r>
            <a:endParaRPr lang="en-US" sz="1200" kern="1200" dirty="0">
              <a:solidFill>
                <a:schemeClr val="tx1"/>
              </a:solidFill>
              <a:effectLst/>
              <a:latin typeface="+mn-lt"/>
              <a:ea typeface="+mn-ea"/>
              <a:cs typeface="+mn-cs"/>
            </a:endParaRPr>
          </a:p>
          <a:p>
            <a:r>
              <a:rPr lang="vi-VN" sz="1200" kern="1200" dirty="0">
                <a:solidFill>
                  <a:schemeClr val="tx1"/>
                </a:solidFill>
                <a:effectLst/>
                <a:latin typeface="+mn-lt"/>
                <a:ea typeface="+mn-ea"/>
                <a:cs typeface="+mn-cs"/>
              </a:rPr>
              <a:t>(j)	Phù hợp với cuộc sống hàng ngày của người học, khuyến khích họ đối thoại về các cách thức chuyển tải các quyền con người từ những khái niệm và chuẩn mực trừu tượng sang thực tế cuộc sống với những điều kiện xã hội, kinh tế, văn hóa và chính trị của mình</a:t>
            </a:r>
            <a:endParaRPr lang="en-US" dirty="0"/>
          </a:p>
        </p:txBody>
      </p:sp>
      <p:sp>
        <p:nvSpPr>
          <p:cNvPr id="4" name="Slide Number Placeholder 3"/>
          <p:cNvSpPr>
            <a:spLocks noGrp="1"/>
          </p:cNvSpPr>
          <p:nvPr>
            <p:ph type="sldNum" sz="quarter" idx="10"/>
          </p:nvPr>
        </p:nvSpPr>
        <p:spPr/>
        <p:txBody>
          <a:bodyPr/>
          <a:lstStyle/>
          <a:p>
            <a:fld id="{5D5C701E-B38E-4637-84C9-0CB45C625888}" type="slidenum">
              <a:rPr lang="en-US" smtClean="0"/>
              <a:pPr/>
              <a:t>73</a:t>
            </a:fld>
            <a:endParaRPr lang="en-US"/>
          </a:p>
        </p:txBody>
      </p:sp>
    </p:spTree>
    <p:extLst>
      <p:ext uri="{BB962C8B-B14F-4D97-AF65-F5344CB8AC3E}">
        <p14:creationId xmlns:p14="http://schemas.microsoft.com/office/powerpoint/2010/main" val="191936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12/27/2023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12/27/2023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12/27/2023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0473" y="802298"/>
            <a:ext cx="9004379" cy="1820829"/>
          </a:xfrm>
          <a:solidFill>
            <a:srgbClr val="FFC000"/>
          </a:solidFill>
        </p:spPr>
        <p:txBody>
          <a:bodyPr>
            <a:noAutofit/>
          </a:bodyPr>
          <a:lstStyle/>
          <a:p>
            <a:pPr algn="ctr"/>
            <a:r>
              <a:rPr lang="en-US" sz="3600" b="1" dirty="0">
                <a:latin typeface="Times New Roman" panose="02020603050405020304" pitchFamily="18" charset="0"/>
                <a:cs typeface="Times New Roman" panose="02020603050405020304" pitchFamily="18" charset="0"/>
              </a:rPr>
              <a:t>KHÁI QUÁT CHUNG VỀ GIÁO DỤC QUYỀN CON NGƯỜI, GIÁO DỤC QUYỀN CON NGƯỜI BẬC TIỂU HỌC</a:t>
            </a:r>
          </a:p>
        </p:txBody>
      </p:sp>
      <p:sp>
        <p:nvSpPr>
          <p:cNvPr id="3" name="Subtitle 2"/>
          <p:cNvSpPr>
            <a:spLocks noGrp="1"/>
          </p:cNvSpPr>
          <p:nvPr>
            <p:ph type="subTitle" idx="1"/>
          </p:nvPr>
        </p:nvSpPr>
        <p:spPr>
          <a:xfrm>
            <a:off x="2417780" y="3531204"/>
            <a:ext cx="8637072" cy="1216287"/>
          </a:xfrm>
        </p:spPr>
        <p:txBody>
          <a:bodyPr>
            <a:noAutofit/>
          </a:bodyPr>
          <a:lstStyle/>
          <a:p>
            <a:pPr algn="ctr"/>
            <a:r>
              <a:rPr lang="en-US" sz="2400" b="1" dirty="0">
                <a:latin typeface="Times New Roman" panose="02020603050405020304" pitchFamily="18" charset="0"/>
                <a:cs typeface="Times New Roman" panose="02020603050405020304" pitchFamily="18" charset="0"/>
              </a:rPr>
              <a:t>PGS. TS TƯỜNG DUY KIÊN</a:t>
            </a:r>
          </a:p>
          <a:p>
            <a:pPr algn="ctr"/>
            <a:r>
              <a:rPr lang="en-US" sz="2400" b="1" dirty="0">
                <a:latin typeface="Times New Roman" panose="02020603050405020304" pitchFamily="18" charset="0"/>
                <a:cs typeface="Times New Roman" panose="02020603050405020304" pitchFamily="18" charset="0"/>
              </a:rPr>
              <a:t>VIỆN TRƯỞNG VIỆN QUYỀN CON NGƯỜI</a:t>
            </a:r>
          </a:p>
        </p:txBody>
      </p:sp>
    </p:spTree>
    <p:extLst>
      <p:ext uri="{BB962C8B-B14F-4D97-AF65-F5344CB8AC3E}">
        <p14:creationId xmlns:p14="http://schemas.microsoft.com/office/powerpoint/2010/main" val="4280241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2347274375"/>
              </p:ext>
            </p:extLst>
          </p:nvPr>
        </p:nvGraphicFramePr>
        <p:xfrm>
          <a:off x="1311564" y="1856508"/>
          <a:ext cx="9744363" cy="4073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566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EBBC7F8A-CE44-4C03-9790-CB1E4CBBA822}"/>
                                            </p:graphicEl>
                                          </p:spTgt>
                                        </p:tgtEl>
                                        <p:attrNameLst>
                                          <p:attrName>style.visibility</p:attrName>
                                        </p:attrNameLst>
                                      </p:cBhvr>
                                      <p:to>
                                        <p:strVal val="visible"/>
                                      </p:to>
                                    </p:set>
                                    <p:animEffect transition="in" filter="fade">
                                      <p:cBhvr>
                                        <p:cTn id="7" dur="2000"/>
                                        <p:tgtEl>
                                          <p:spTgt spid="4">
                                            <p:graphicEl>
                                              <a:dgm id="{EBBC7F8A-CE44-4C03-9790-CB1E4CBBA82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CAC82834-BB57-4033-B363-9C8DC11C1475}"/>
                                            </p:graphicEl>
                                          </p:spTgt>
                                        </p:tgtEl>
                                        <p:attrNameLst>
                                          <p:attrName>style.visibility</p:attrName>
                                        </p:attrNameLst>
                                      </p:cBhvr>
                                      <p:to>
                                        <p:strVal val="visible"/>
                                      </p:to>
                                    </p:set>
                                    <p:animEffect transition="in" filter="fade">
                                      <p:cBhvr>
                                        <p:cTn id="12" dur="2000"/>
                                        <p:tgtEl>
                                          <p:spTgt spid="4">
                                            <p:graphicEl>
                                              <a:dgm id="{CAC82834-BB57-4033-B363-9C8DC11C147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a:ln>
            <a:solidFill>
              <a:schemeClr val="accent1"/>
            </a:solidFill>
          </a:ln>
        </p:spPr>
        <p:txBody>
          <a:bodyPr>
            <a:normAutofit fontScale="90000"/>
          </a:bodyPr>
          <a:lstStyle/>
          <a:p>
            <a:pPr>
              <a:lnSpc>
                <a:spcPts val="3480"/>
              </a:lnSpc>
            </a:pPr>
            <a:r>
              <a:rPr lang="en-US" sz="2700" b="1" dirty="0" err="1">
                <a:latin typeface="Times New Roman" pitchFamily="18" charset="0"/>
                <a:cs typeface="Times New Roman" pitchFamily="18" charset="0"/>
              </a:rPr>
              <a:t>Ngày</a:t>
            </a:r>
            <a:r>
              <a:rPr lang="en-US" sz="2700" b="1" dirty="0">
                <a:latin typeface="Times New Roman" pitchFamily="18" charset="0"/>
                <a:cs typeface="Times New Roman" pitchFamily="18" charset="0"/>
              </a:rPr>
              <a:t> 9/12/2011, </a:t>
            </a:r>
            <a:r>
              <a:rPr lang="en-US" sz="2700" b="1" dirty="0" err="1">
                <a:latin typeface="Times New Roman" pitchFamily="18" charset="0"/>
                <a:cs typeface="Times New Roman" pitchFamily="18" charset="0"/>
              </a:rPr>
              <a:t>Đại</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hội</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đồng</a:t>
            </a:r>
            <a:r>
              <a:rPr lang="en-US" sz="2700" b="1" dirty="0">
                <a:latin typeface="Times New Roman" pitchFamily="18" charset="0"/>
                <a:cs typeface="Times New Roman" pitchFamily="18" charset="0"/>
              </a:rPr>
              <a:t> LHQ </a:t>
            </a:r>
            <a:r>
              <a:rPr lang="en-US" sz="2700" b="1" dirty="0" err="1">
                <a:latin typeface="Times New Roman" pitchFamily="18" charset="0"/>
                <a:cs typeface="Times New Roman" pitchFamily="18" charset="0"/>
              </a:rPr>
              <a:t>đã</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thông</a:t>
            </a:r>
            <a:r>
              <a:rPr lang="en-US" sz="2700" b="1" dirty="0">
                <a:latin typeface="Times New Roman" pitchFamily="18" charset="0"/>
                <a:cs typeface="Times New Roman" pitchFamily="18" charset="0"/>
              </a:rPr>
              <a:t> qua </a:t>
            </a:r>
            <a:r>
              <a:rPr lang="en-US" sz="2700" b="1" dirty="0" err="1">
                <a:latin typeface="Times New Roman" pitchFamily="18" charset="0"/>
                <a:cs typeface="Times New Roman" pitchFamily="18" charset="0"/>
              </a:rPr>
              <a:t>Tuyên</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bố</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về</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Giáo</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dục</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và</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Đào</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tạo</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về</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quyền</a:t>
            </a:r>
            <a:r>
              <a:rPr lang="en-US" sz="2700" b="1" dirty="0">
                <a:latin typeface="Times New Roman" pitchFamily="18" charset="0"/>
                <a:cs typeface="Times New Roman" pitchFamily="18" charset="0"/>
              </a:rPr>
              <a:t> con </a:t>
            </a:r>
            <a:r>
              <a:rPr lang="en-US" sz="2700" b="1" dirty="0" err="1">
                <a:latin typeface="Times New Roman" pitchFamily="18" charset="0"/>
                <a:cs typeface="Times New Roman" pitchFamily="18" charset="0"/>
              </a:rPr>
              <a:t>người</a:t>
            </a:r>
            <a:r>
              <a:rPr lang="en-US" sz="2700" b="1" dirty="0">
                <a:latin typeface="Times New Roman" pitchFamily="18" charset="0"/>
                <a:cs typeface="Times New Roman" pitchFamily="18" charset="0"/>
              </a:rPr>
              <a:t>.</a:t>
            </a:r>
            <a:br>
              <a:rPr lang="en-US" b="1" dirty="0">
                <a:latin typeface="Times New Roman" pitchFamily="18" charset="0"/>
                <a:cs typeface="Times New Roman" pitchFamily="18" charset="0"/>
              </a:rPr>
            </a:br>
            <a:endParaRPr lang="en-US" b="1" dirty="0"/>
          </a:p>
        </p:txBody>
      </p:sp>
      <p:sp>
        <p:nvSpPr>
          <p:cNvPr id="3" name="Content Placeholder 2"/>
          <p:cNvSpPr>
            <a:spLocks noGrp="1"/>
          </p:cNvSpPr>
          <p:nvPr>
            <p:ph sz="quarter" idx="1"/>
          </p:nvPr>
        </p:nvSpPr>
        <p:spPr>
          <a:xfrm>
            <a:off x="1320800" y="1939636"/>
            <a:ext cx="9734054" cy="4156364"/>
          </a:xfrm>
        </p:spPr>
        <p:txBody>
          <a:bodyPr>
            <a:normAutofit fontScale="92500"/>
          </a:bodyPr>
          <a:lstStyle/>
          <a:p>
            <a:pPr algn="just"/>
            <a:r>
              <a:rPr lang="vi-VN" sz="2600" b="1" dirty="0">
                <a:latin typeface="Times New Roman" pitchFamily="18" charset="0"/>
                <a:cs typeface="Times New Roman" pitchFamily="18" charset="0"/>
              </a:rPr>
              <a:t>Điều 1</a:t>
            </a:r>
            <a:endParaRPr lang="vi-VN" sz="2600" dirty="0">
              <a:latin typeface="Times New Roman" pitchFamily="18" charset="0"/>
              <a:cs typeface="Times New Roman" pitchFamily="18" charset="0"/>
            </a:endParaRPr>
          </a:p>
          <a:p>
            <a:pPr algn="just">
              <a:buNone/>
            </a:pPr>
            <a:r>
              <a:rPr lang="en-US" dirty="0">
                <a:latin typeface="Times New Roman" pitchFamily="18" charset="0"/>
                <a:cs typeface="Times New Roman" pitchFamily="18" charset="0"/>
              </a:rPr>
              <a:t>	</a:t>
            </a:r>
            <a:r>
              <a:rPr lang="vi-VN" sz="3200" dirty="0">
                <a:latin typeface="Times New Roman" pitchFamily="18" charset="0"/>
                <a:cs typeface="Times New Roman" pitchFamily="18" charset="0"/>
              </a:rPr>
              <a:t>Giáo dục và đào tạo về</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quyền</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người</a:t>
            </a:r>
            <a:r>
              <a:rPr lang="vi-VN"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vi-VN" sz="3200" b="1" dirty="0">
                <a:latin typeface="Times New Roman" pitchFamily="18" charset="0"/>
                <a:cs typeface="Times New Roman" pitchFamily="18" charset="0"/>
              </a:rPr>
              <a:t>cần thiết cho việc thúc đẩy sự tôn trọng và việc thực thi trên toàn cầu tất cả các quyền con người và tự do căn bản cho tất cả mọi người theo các nguyên tắc phổ quát, không thể tách rời và phụ thuộc lẫn nhau của các quyền con người.</a:t>
            </a:r>
            <a:endParaRPr lang="vi-VN" b="1" dirty="0">
              <a:latin typeface="Times New Roman" pitchFamily="18" charset="0"/>
              <a:cs typeface="Times New Roman" pitchFamily="18" charset="0"/>
            </a:endParaRPr>
          </a:p>
          <a:p>
            <a:pPr algn="just">
              <a:buNone/>
            </a:pPr>
            <a:r>
              <a:rPr lang="en-US" dirty="0">
                <a:latin typeface="Times New Roman" pitchFamily="18" charset="0"/>
                <a:cs typeface="Times New Roman" pitchFamily="18" charset="0"/>
              </a:rPr>
              <a:t>	</a:t>
            </a:r>
            <a:endParaRPr lang="vi-VN"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934183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err="1">
                <a:latin typeface="Times New Roman" pitchFamily="18" charset="0"/>
                <a:cs typeface="Times New Roman" pitchFamily="18" charset="0"/>
              </a:rPr>
              <a:t>Quốc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tế</a:t>
            </a:r>
            <a:endParaRPr lang="en-US" sz="40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1265382" y="2015732"/>
            <a:ext cx="9910617" cy="3450613"/>
          </a:xfrm>
        </p:spPr>
        <p:txBody>
          <a:bodyPr>
            <a:normAutofit/>
          </a:bodyPr>
          <a:lstStyle/>
          <a:p>
            <a:pPr algn="just"/>
            <a:r>
              <a:rPr lang="en-US" dirty="0" err="1">
                <a:latin typeface="Times New Roman" pitchFamily="18" charset="0"/>
                <a:cs typeface="Times New Roman" pitchFamily="18" charset="0"/>
              </a:rPr>
              <a:t>Hưởng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ứng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hợp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quốc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quyền</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năm</a:t>
            </a:r>
            <a:r>
              <a:rPr lang="en-US" dirty="0">
                <a:latin typeface="Times New Roman" pitchFamily="18" charset="0"/>
                <a:cs typeface="Times New Roman" pitchFamily="18" charset="0"/>
              </a:rPr>
              <a:t> 1993,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hợp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quốc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nay </a:t>
            </a:r>
            <a:r>
              <a:rPr lang="en-US" dirty="0" err="1">
                <a:latin typeface="Times New Roman" pitchFamily="18" charset="0"/>
                <a:cs typeface="Times New Roman" pitchFamily="18" charset="0"/>
              </a:rPr>
              <a:t>đều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a:t>
            </a:r>
          </a:p>
          <a:p>
            <a:pPr algn="just">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dựng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chương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kế</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hoạch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chiến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lược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quốc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về</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giáo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dục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đào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tạo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thông</a:t>
            </a:r>
            <a:r>
              <a:rPr lang="en-US" b="1" dirty="0">
                <a:latin typeface="Times New Roman" pitchFamily="18" charset="0"/>
                <a:cs typeface="Times New Roman" pitchFamily="18" charset="0"/>
              </a:rPr>
              <a:t> tin </a:t>
            </a:r>
            <a:r>
              <a:rPr lang="en-US" b="1" dirty="0" err="1">
                <a:latin typeface="Times New Roman" pitchFamily="18" charset="0"/>
                <a:cs typeface="Times New Roman" pitchFamily="18" charset="0"/>
              </a:rPr>
              <a:t>về</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quyền</a:t>
            </a:r>
            <a:r>
              <a:rPr lang="en-US" b="1" dirty="0">
                <a:latin typeface="Times New Roman" pitchFamily="18" charset="0"/>
                <a:cs typeface="Times New Roman" pitchFamily="18" charset="0"/>
              </a:rPr>
              <a:t> con </a:t>
            </a:r>
            <a:r>
              <a:rPr lang="en-US" b="1" dirty="0" err="1">
                <a:latin typeface="Times New Roman" pitchFamily="18" charset="0"/>
                <a:cs typeface="Times New Roman" pitchFamily="18" charset="0"/>
              </a:rPr>
              <a:t>người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đưa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nội</a:t>
            </a:r>
            <a:r>
              <a:rPr lang="en-US" b="1" dirty="0">
                <a:latin typeface="Times New Roman" pitchFamily="18" charset="0"/>
                <a:cs typeface="Times New Roman" pitchFamily="18" charset="0"/>
              </a:rPr>
              <a:t> dung </a:t>
            </a:r>
            <a:r>
              <a:rPr lang="en-US" b="1" dirty="0" err="1">
                <a:latin typeface="Times New Roman" pitchFamily="18" charset="0"/>
                <a:cs typeface="Times New Roman" pitchFamily="18" charset="0"/>
              </a:rPr>
              <a:t>quyền</a:t>
            </a:r>
            <a:r>
              <a:rPr lang="en-US" b="1" dirty="0">
                <a:latin typeface="Times New Roman" pitchFamily="18" charset="0"/>
                <a:cs typeface="Times New Roman" pitchFamily="18" charset="0"/>
              </a:rPr>
              <a:t> con </a:t>
            </a:r>
            <a:r>
              <a:rPr lang="en-US" b="1" dirty="0" err="1">
                <a:latin typeface="Times New Roman" pitchFamily="18" charset="0"/>
                <a:cs typeface="Times New Roman" pitchFamily="18" charset="0"/>
              </a:rPr>
              <a:t>người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sở</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giáo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dục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đào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tạo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a:t>
            </a:r>
          </a:p>
          <a:p>
            <a:pPr algn="just">
              <a:buNone/>
            </a:pPr>
            <a:r>
              <a:rPr lang="en-US" b="1" dirty="0">
                <a:latin typeface="Times New Roman" pitchFamily="18" charset="0"/>
                <a:cs typeface="Times New Roman" pitchFamily="18" charset="0"/>
              </a:rPr>
              <a:t>	(ii) </a:t>
            </a:r>
            <a:r>
              <a:rPr lang="en-US" b="1" dirty="0" err="1">
                <a:latin typeface="Times New Roman" pitchFamily="18" charset="0"/>
                <a:cs typeface="Times New Roman" pitchFamily="18" charset="0"/>
              </a:rPr>
              <a:t>Thành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lập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a:t>
            </a:r>
            <a:r>
              <a:rPr lang="en-US" b="1" dirty="0" err="1">
                <a:latin typeface="Times New Roman" pitchFamily="18" charset="0"/>
                <a:cs typeface="Times New Roman" pitchFamily="18" charset="0"/>
              </a:rPr>
              <a:t>thiết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chế</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quốc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bảo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vệ</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thúc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đẩy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quyền</a:t>
            </a:r>
            <a:r>
              <a:rPr lang="en-US" b="1" dirty="0">
                <a:latin typeface="Times New Roman" pitchFamily="18" charset="0"/>
                <a:cs typeface="Times New Roman" pitchFamily="18" charset="0"/>
              </a:rPr>
              <a:t> con </a:t>
            </a:r>
            <a:r>
              <a:rPr lang="en-US" b="1" dirty="0" err="1">
                <a:latin typeface="Times New Roman" pitchFamily="18" charset="0"/>
                <a:cs typeface="Times New Roman" pitchFamily="18" charset="0"/>
              </a:rPr>
              <a:t>người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Ủy</a:t>
            </a:r>
            <a:r>
              <a:rPr lang="en-US" b="1" dirty="0">
                <a:latin typeface="Times New Roman" pitchFamily="18" charset="0"/>
                <a:cs typeface="Times New Roman" pitchFamily="18" charset="0"/>
              </a:rPr>
              <a:t> ban </a:t>
            </a:r>
            <a:r>
              <a:rPr lang="en-US" b="1" dirty="0" err="1">
                <a:latin typeface="Times New Roman" pitchFamily="18" charset="0"/>
                <a:cs typeface="Times New Roman" pitchFamily="18" charset="0"/>
              </a:rPr>
              <a:t>nhân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quyền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Hội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đồng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quyền</a:t>
            </a:r>
            <a:r>
              <a:rPr lang="en-US" b="1" dirty="0">
                <a:latin typeface="Times New Roman" pitchFamily="18" charset="0"/>
                <a:cs typeface="Times New Roman" pitchFamily="18" charset="0"/>
              </a:rPr>
              <a:t>/Cao </a:t>
            </a:r>
            <a:r>
              <a:rPr lang="en-US" b="1" dirty="0" err="1">
                <a:latin typeface="Times New Roman" pitchFamily="18" charset="0"/>
                <a:cs typeface="Times New Roman" pitchFamily="18" charset="0"/>
              </a:rPr>
              <a:t>ủy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quyền</a:t>
            </a:r>
            <a:r>
              <a:rPr lang="en-US" b="1" dirty="0">
                <a:latin typeface="Times New Roman" pitchFamily="18" charset="0"/>
                <a:cs typeface="Times New Roman" pitchFamily="18" charset="0"/>
              </a:rPr>
              <a:t>)…</a:t>
            </a:r>
          </a:p>
        </p:txBody>
      </p:sp>
    </p:spTree>
    <p:extLst>
      <p:ext uri="{BB962C8B-B14F-4D97-AF65-F5344CB8AC3E}">
        <p14:creationId xmlns:p14="http://schemas.microsoft.com/office/powerpoint/2010/main" val="790417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9603275" cy="673299"/>
          </a:xfrm>
          <a:solidFill>
            <a:srgbClr val="FFC000"/>
          </a:solidFill>
        </p:spPr>
        <p:txBody>
          <a:bodyPr>
            <a:normAutofit/>
          </a:bodyPr>
          <a:lstStyle/>
          <a:p>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sỹ</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tiến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sỹ</a:t>
            </a:r>
            <a:endParaRPr lang="en-US" sz="28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1265381" y="1853754"/>
            <a:ext cx="9947563" cy="4159119"/>
          </a:xfrm>
        </p:spPr>
        <p:txBody>
          <a:bodyPr>
            <a:normAutofit/>
          </a:bodyPr>
          <a:lstStyle/>
          <a:p>
            <a:pPr algn="just">
              <a:spcBef>
                <a:spcPts val="600"/>
              </a:spcBef>
              <a:spcAft>
                <a:spcPts val="600"/>
              </a:spcAft>
            </a:pPr>
            <a:r>
              <a:rPr lang="en-US" sz="2400" b="1" dirty="0" err="1">
                <a:latin typeface="Times New Roman" pitchFamily="18" charset="0"/>
                <a:cs typeface="Times New Roman" pitchFamily="18" charset="0"/>
              </a:rPr>
              <a:t>Tính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nay, </a:t>
            </a:r>
            <a:r>
              <a:rPr lang="en-US" sz="2400" b="1" dirty="0" err="1">
                <a:latin typeface="Times New Roman" pitchFamily="18" charset="0"/>
                <a:cs typeface="Times New Roman" pitchFamily="18" charset="0"/>
              </a:rPr>
              <a:t>đã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trên</a:t>
            </a:r>
            <a:r>
              <a:rPr lang="en-US" sz="2400" b="1" dirty="0">
                <a:latin typeface="Times New Roman" pitchFamily="18" charset="0"/>
                <a:cs typeface="Times New Roman" pitchFamily="18" charset="0"/>
              </a:rPr>
              <a:t> 120 </a:t>
            </a:r>
            <a:r>
              <a:rPr lang="en-US" sz="2400" b="1" dirty="0" err="1">
                <a:latin typeface="Times New Roman" pitchFamily="18" charset="0"/>
                <a:cs typeface="Times New Roman" pitchFamily="18" charset="0"/>
              </a:rPr>
              <a:t>trường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khắp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lục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lập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chương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quyền</a:t>
            </a:r>
            <a:r>
              <a:rPr lang="en-US" sz="2400" b="1" dirty="0">
                <a:latin typeface="Times New Roman" pitchFamily="18" charset="0"/>
                <a:cs typeface="Times New Roman" pitchFamily="18" charset="0"/>
              </a:rPr>
              <a:t> con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Cụ</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thể</a:t>
            </a:r>
            <a:r>
              <a:rPr lang="en-US" sz="2400" b="1" dirty="0">
                <a:latin typeface="Times New Roman" pitchFamily="18" charset="0"/>
                <a:cs typeface="Times New Roman" pitchFamily="18" charset="0"/>
              </a:rPr>
              <a:t>: </a:t>
            </a:r>
          </a:p>
          <a:p>
            <a:pPr algn="just">
              <a:spcBef>
                <a:spcPts val="600"/>
              </a:spcBef>
              <a:spcAft>
                <a:spcPts val="600"/>
              </a:spcAft>
              <a:buFont typeface="Wingdings" pitchFamily="2" charset="2"/>
              <a:buChar char="ü"/>
            </a:pPr>
            <a:r>
              <a:rPr lang="en-US" sz="2400" b="1" dirty="0" err="1">
                <a:latin typeface="Times New Roman" pitchFamily="18" charset="0"/>
                <a:cs typeface="Times New Roman" pitchFamily="18" charset="0"/>
              </a:rPr>
              <a:t>Châu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62 </a:t>
            </a:r>
            <a:r>
              <a:rPr lang="en-US" sz="2400" b="1" dirty="0" err="1">
                <a:latin typeface="Times New Roman" pitchFamily="18" charset="0"/>
                <a:cs typeface="Times New Roman" pitchFamily="18" charset="0"/>
              </a:rPr>
              <a:t>trường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tập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trung</a:t>
            </a:r>
            <a:r>
              <a:rPr lang="en-US" sz="2400" b="1" dirty="0">
                <a:latin typeface="Times New Roman" pitchFamily="18" charset="0"/>
                <a:cs typeface="Times New Roman" pitchFamily="18" charset="0"/>
              </a:rPr>
              <a:t> ở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như</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Anh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trên</a:t>
            </a:r>
            <a:r>
              <a:rPr lang="en-US" sz="2400" b="1" dirty="0">
                <a:latin typeface="Times New Roman" pitchFamily="18" charset="0"/>
                <a:cs typeface="Times New Roman" pitchFamily="18" charset="0"/>
              </a:rPr>
              <a:t> 50 </a:t>
            </a:r>
            <a:r>
              <a:rPr lang="en-US" sz="2400" b="1" dirty="0" err="1">
                <a:latin typeface="Times New Roman" pitchFamily="18" charset="0"/>
                <a:cs typeface="Times New Roman" pitchFamily="18" charset="0"/>
              </a:rPr>
              <a:t>trường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hòa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Liên</a:t>
            </a:r>
            <a:r>
              <a:rPr lang="en-US" sz="2400" b="1" dirty="0">
                <a:latin typeface="Times New Roman" pitchFamily="18" charset="0"/>
                <a:cs typeface="Times New Roman" pitchFamily="18" charset="0"/>
              </a:rPr>
              <a:t> ban </a:t>
            </a:r>
            <a:r>
              <a:rPr lang="en-US" sz="2400" b="1" dirty="0" err="1">
                <a:latin typeface="Times New Roman" pitchFamily="18" charset="0"/>
                <a:cs typeface="Times New Roman" pitchFamily="18" charset="0"/>
              </a:rPr>
              <a:t>Đức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Điển</a:t>
            </a:r>
            <a:r>
              <a:rPr lang="en-US" sz="2400" b="1" dirty="0">
                <a:latin typeface="Times New Roman" pitchFamily="18" charset="0"/>
                <a:cs typeface="Times New Roman" pitchFamily="18" charset="0"/>
              </a:rPr>
              <a:t>, Ý, Malta, </a:t>
            </a:r>
            <a:r>
              <a:rPr lang="en-US" sz="2400" b="1" dirty="0" err="1">
                <a:latin typeface="Times New Roman" pitchFamily="18" charset="0"/>
                <a:cs typeface="Times New Roman" pitchFamily="18" charset="0"/>
              </a:rPr>
              <a:t>Hà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Lan</a:t>
            </a:r>
            <a:r>
              <a:rPr lang="en-US" sz="2400" b="1" dirty="0">
                <a:latin typeface="Times New Roman" pitchFamily="18" charset="0"/>
                <a:cs typeface="Times New Roman" pitchFamily="18" charset="0"/>
              </a:rPr>
              <a:t>, Na </a:t>
            </a:r>
            <a:r>
              <a:rPr lang="en-US" sz="2400" b="1" dirty="0" err="1">
                <a:latin typeface="Times New Roman" pitchFamily="18" charset="0"/>
                <a:cs typeface="Times New Roman" pitchFamily="18" charset="0"/>
              </a:rPr>
              <a:t>Uy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Tây</a:t>
            </a:r>
            <a:r>
              <a:rPr lang="en-US" sz="2400" b="1" dirty="0">
                <a:latin typeface="Times New Roman" pitchFamily="18" charset="0"/>
                <a:cs typeface="Times New Roman" pitchFamily="18" charset="0"/>
              </a:rPr>
              <a:t> Ban </a:t>
            </a:r>
            <a:r>
              <a:rPr lang="en-US" sz="2400" b="1" dirty="0" err="1">
                <a:latin typeface="Times New Roman" pitchFamily="18" charset="0"/>
                <a:cs typeface="Times New Roman" pitchFamily="18" charset="0"/>
              </a:rPr>
              <a:t>Nha</a:t>
            </a:r>
            <a:r>
              <a:rPr lang="en-US" sz="2400" b="1" dirty="0">
                <a:latin typeface="Times New Roman" pitchFamily="18" charset="0"/>
                <a:cs typeface="Times New Roman" pitchFamily="18" charset="0"/>
              </a:rPr>
              <a:t>…; </a:t>
            </a:r>
          </a:p>
          <a:p>
            <a:pPr algn="just">
              <a:spcBef>
                <a:spcPts val="600"/>
              </a:spcBef>
              <a:spcAft>
                <a:spcPts val="600"/>
              </a:spcAft>
              <a:buFont typeface="Wingdings" pitchFamily="2" charset="2"/>
              <a:buChar char="ü"/>
            </a:pPr>
            <a:r>
              <a:rPr lang="en-US" sz="2400" b="1" dirty="0" err="1">
                <a:latin typeface="Times New Roman" pitchFamily="18" charset="0"/>
                <a:cs typeface="Times New Roman" pitchFamily="18" charset="0"/>
              </a:rPr>
              <a:t>Châu</a:t>
            </a:r>
            <a:r>
              <a:rPr lang="en-US" sz="2400" b="1" dirty="0">
                <a:latin typeface="Times New Roman" pitchFamily="18" charset="0"/>
                <a:cs typeface="Times New Roman" pitchFamily="18" charset="0"/>
              </a:rPr>
              <a:t> Á,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7 </a:t>
            </a:r>
            <a:r>
              <a:rPr lang="en-US" sz="2400" b="1" dirty="0" err="1">
                <a:latin typeface="Times New Roman" pitchFamily="18" charset="0"/>
                <a:cs typeface="Times New Roman" pitchFamily="18" charset="0"/>
              </a:rPr>
              <a:t>trường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gồm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Lan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Ấn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Nêpal</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Trung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Quốc</a:t>
            </a:r>
            <a:r>
              <a:rPr lang="en-US" sz="2400" b="1" dirty="0">
                <a:latin typeface="Times New Roman" pitchFamily="18" charset="0"/>
                <a:cs typeface="Times New Roman" pitchFamily="18" charset="0"/>
              </a:rPr>
              <a:t>; </a:t>
            </a:r>
          </a:p>
          <a:p>
            <a:pPr algn="just">
              <a:spcBef>
                <a:spcPts val="600"/>
              </a:spcBef>
              <a:spcAft>
                <a:spcPts val="600"/>
              </a:spcAft>
              <a:buFont typeface="Wingdings" pitchFamily="2" charset="2"/>
              <a:buChar char="ü"/>
            </a:pPr>
            <a:r>
              <a:rPr lang="en-US" sz="2400" b="1" dirty="0" err="1">
                <a:latin typeface="Times New Roman" pitchFamily="18" charset="0"/>
                <a:cs typeface="Times New Roman" pitchFamily="18" charset="0"/>
              </a:rPr>
              <a:t>Châu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Mỹ</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22 </a:t>
            </a:r>
            <a:r>
              <a:rPr lang="en-US" sz="2400" b="1" dirty="0" err="1">
                <a:latin typeface="Times New Roman" pitchFamily="18" charset="0"/>
                <a:cs typeface="Times New Roman" pitchFamily="18" charset="0"/>
              </a:rPr>
              <a:t>trường</a:t>
            </a:r>
            <a:r>
              <a:rPr lang="en-US" sz="2400" b="1" dirty="0">
                <a:latin typeface="Times New Roman" pitchFamily="18" charset="0"/>
                <a:cs typeface="Times New Roman" pitchFamily="18" charset="0"/>
              </a:rPr>
              <a:t>. </a:t>
            </a:r>
          </a:p>
        </p:txBody>
      </p:sp>
    </p:spTree>
    <p:extLst>
      <p:ext uri="{BB962C8B-B14F-4D97-AF65-F5344CB8AC3E}">
        <p14:creationId xmlns:p14="http://schemas.microsoft.com/office/powerpoint/2010/main" val="3071145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550" y="804519"/>
            <a:ext cx="9994789" cy="1049235"/>
          </a:xfrm>
          <a:solidFill>
            <a:srgbClr val="FFC000"/>
          </a:solidFill>
        </p:spPr>
        <p:txBody>
          <a:bodyPr>
            <a:noAutofit/>
          </a:bodyPr>
          <a:lstStyle/>
          <a:p>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CHỦ ĐỀ, </a:t>
            </a:r>
            <a:r>
              <a:rPr lang="en-US" sz="2800" b="1" dirty="0" err="1">
                <a:latin typeface="Times New Roman" pitchFamily="18" charset="0"/>
                <a:cs typeface="Times New Roman" pitchFamily="18" charset="0"/>
              </a:rPr>
              <a:t>nội</a:t>
            </a:r>
            <a:r>
              <a:rPr lang="en-US" sz="2800" b="1" dirty="0">
                <a:latin typeface="Times New Roman" pitchFamily="18" charset="0"/>
                <a:cs typeface="Times New Roman" pitchFamily="18" charset="0"/>
              </a:rPr>
              <a:t> dung</a:t>
            </a: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QUYỀN CON NGƯỜI TRONG CHƯƠNG TRÌNH MÔN HỌC </a:t>
            </a:r>
            <a:r>
              <a:rPr lang="en-US" sz="2800" b="1" dirty="0" err="1">
                <a:latin typeface="Times New Roman" pitchFamily="18" charset="0"/>
                <a:cs typeface="Times New Roman" pitchFamily="18" charset="0"/>
              </a:rPr>
              <a:t>mầm</a:t>
            </a:r>
            <a:r>
              <a:rPr lang="en-US" sz="2800" b="1" dirty="0">
                <a:latin typeface="Times New Roman" pitchFamily="18" charset="0"/>
                <a:cs typeface="Times New Roman" pitchFamily="18" charset="0"/>
              </a:rPr>
              <a:t> non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phổ</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thông</a:t>
            </a:r>
            <a:br>
              <a:rPr lang="en-US" sz="2800" dirty="0">
                <a:latin typeface="Times New Roman" pitchFamily="18" charset="0"/>
                <a:cs typeface="Times New Roman" pitchFamily="18" charset="0"/>
              </a:rPr>
            </a:br>
            <a:endParaRPr lang="en-US" sz="2800" dirty="0"/>
          </a:p>
        </p:txBody>
      </p:sp>
      <p:sp>
        <p:nvSpPr>
          <p:cNvPr id="3" name="Content Placeholder 2"/>
          <p:cNvSpPr>
            <a:spLocks noGrp="1"/>
          </p:cNvSpPr>
          <p:nvPr>
            <p:ph idx="1"/>
          </p:nvPr>
        </p:nvSpPr>
        <p:spPr>
          <a:xfrm>
            <a:off x="1216551" y="2015732"/>
            <a:ext cx="9994788" cy="3450613"/>
          </a:xfrm>
        </p:spPr>
        <p:txBody>
          <a:bodyPr>
            <a:normAutofit/>
          </a:bodyPr>
          <a:lstStyle/>
          <a:p>
            <a:pPr algn="just">
              <a:buNone/>
            </a:pPr>
            <a:r>
              <a:rPr lang="en-US"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Tùy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thuộc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nước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ở </a:t>
            </a:r>
            <a:r>
              <a:rPr lang="en-US" sz="2800" b="1" dirty="0" err="1">
                <a:latin typeface="Times New Roman" pitchFamily="18" charset="0"/>
                <a:cs typeface="Times New Roman" pitchFamily="18" charset="0"/>
              </a:rPr>
              <a:t>mỗi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cấp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dựng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chủ</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nội</a:t>
            </a:r>
            <a:r>
              <a:rPr lang="en-US" sz="2800" b="1" dirty="0">
                <a:latin typeface="Times New Roman" pitchFamily="18" charset="0"/>
                <a:cs typeface="Times New Roman" pitchFamily="18" charset="0"/>
              </a:rPr>
              <a:t> dung </a:t>
            </a:r>
            <a:r>
              <a:rPr lang="en-US" sz="2800" b="1" dirty="0" err="1">
                <a:latin typeface="Times New Roman" pitchFamily="18" charset="0"/>
                <a:cs typeface="Times New Roman" pitchFamily="18" charset="0"/>
              </a:rPr>
              <a:t>giáo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con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phù</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hợp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Tuy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hướng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dẫn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Liên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hợp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quốc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chủ</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con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cấp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mầm</a:t>
            </a:r>
            <a:r>
              <a:rPr lang="en-US" sz="2800" b="1" dirty="0">
                <a:latin typeface="Times New Roman" pitchFamily="18" charset="0"/>
                <a:cs typeface="Times New Roman" pitchFamily="18" charset="0"/>
              </a:rPr>
              <a:t> non, </a:t>
            </a:r>
            <a:r>
              <a:rPr lang="en-US" sz="2800" b="1" dirty="0" err="1">
                <a:latin typeface="Times New Roman" pitchFamily="18" charset="0"/>
                <a:cs typeface="Times New Roman" pitchFamily="18" charset="0"/>
              </a:rPr>
              <a:t>đầu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cấp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tiểu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trung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bao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gồm</a:t>
            </a:r>
            <a:r>
              <a:rPr lang="en-US" sz="2800" b="1" dirty="0">
                <a:latin typeface="Times New Roman" pitchFamily="18" charset="0"/>
                <a:cs typeface="Times New Roman" pitchFamily="18" charset="0"/>
              </a:rPr>
              <a:t>:</a:t>
            </a:r>
          </a:p>
          <a:p>
            <a:endParaRPr lang="en-US" sz="3600" b="1" dirty="0"/>
          </a:p>
        </p:txBody>
      </p:sp>
    </p:spTree>
    <p:extLst>
      <p:ext uri="{BB962C8B-B14F-4D97-AF65-F5344CB8AC3E}">
        <p14:creationId xmlns:p14="http://schemas.microsoft.com/office/powerpoint/2010/main" val="506797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a:bodyPr>
          <a:lstStyle/>
          <a:p>
            <a:pPr algn="ct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chủ</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quyền</a:t>
            </a:r>
            <a:r>
              <a:rPr lang="en-US" sz="2400" b="1" dirty="0">
                <a:latin typeface="Times New Roman" pitchFamily="18" charset="0"/>
                <a:cs typeface="Times New Roman" pitchFamily="18" charset="0"/>
              </a:rPr>
              <a:t> con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br>
              <a:rPr lang="en-US" sz="2400" b="1" dirty="0">
                <a:latin typeface="Times New Roman" pitchFamily="18" charset="0"/>
                <a:cs typeface="Times New Roman" pitchFamily="18" charset="0"/>
              </a:rPr>
            </a:br>
            <a:r>
              <a:rPr lang="en-US" sz="2400" b="1" dirty="0" err="1">
                <a:latin typeface="Times New Roman" pitchFamily="18" charset="0"/>
                <a:cs typeface="Times New Roman" pitchFamily="18" charset="0"/>
              </a:rPr>
              <a:t>cấp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mầm</a:t>
            </a:r>
            <a:r>
              <a:rPr lang="en-US" sz="2400" b="1" dirty="0">
                <a:latin typeface="Times New Roman" pitchFamily="18" charset="0"/>
                <a:cs typeface="Times New Roman" pitchFamily="18" charset="0"/>
              </a:rPr>
              <a:t> non, </a:t>
            </a:r>
            <a:r>
              <a:rPr lang="en-US" sz="2400" b="1" dirty="0" err="1">
                <a:latin typeface="Times New Roman" pitchFamily="18" charset="0"/>
                <a:cs typeface="Times New Roman" pitchFamily="18" charset="0"/>
              </a:rPr>
              <a:t>đầu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cấp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tiểu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endParaRPr lang="en-US" sz="2400" dirty="0"/>
          </a:p>
        </p:txBody>
      </p:sp>
      <p:sp>
        <p:nvSpPr>
          <p:cNvPr id="3" name="Content Placeholder 2"/>
          <p:cNvSpPr>
            <a:spLocks noGrp="1"/>
          </p:cNvSpPr>
          <p:nvPr>
            <p:ph sz="half" idx="1"/>
          </p:nvPr>
        </p:nvSpPr>
        <p:spPr/>
        <p:txBody>
          <a:bodyPr>
            <a:noAutofit/>
          </a:bodyPr>
          <a:lstStyle/>
          <a:p>
            <a:pPr>
              <a:lnSpc>
                <a:spcPts val="3000"/>
              </a:lnSpc>
              <a:spcBef>
                <a:spcPts val="600"/>
              </a:spcBef>
              <a:spcAft>
                <a:spcPts val="600"/>
              </a:spcAft>
            </a:pPr>
            <a:r>
              <a:rPr lang="en-US" b="1" dirty="0" err="1">
                <a:latin typeface="Times New Roman" panose="02020603050405020304" pitchFamily="18" charset="0"/>
                <a:cs typeface="Times New Roman" panose="02020603050405020304" pitchFamily="18" charset="0"/>
              </a:rPr>
              <a:t>Sự</a:t>
            </a:r>
            <a:r>
              <a:rPr lang="en-US" b="1" dirty="0">
                <a:latin typeface="Times New Roman" panose="02020603050405020304" pitchFamily="18" charset="0"/>
                <a:cs typeface="Times New Roman" panose="02020603050405020304" pitchFamily="18" charset="0"/>
              </a:rPr>
              <a:t> tin </a:t>
            </a:r>
            <a:r>
              <a:rPr lang="en-US" b="1" dirty="0" err="1">
                <a:latin typeface="Times New Roman" panose="02020603050405020304" pitchFamily="18" charset="0"/>
                <a:cs typeface="Times New Roman" panose="02020603050405020304" pitchFamily="18" charset="0"/>
              </a:rPr>
              <a:t>tưởng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tôn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trọng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hội</a:t>
            </a:r>
            <a:endParaRPr lang="en-US" b="1" dirty="0">
              <a:latin typeface="Times New Roman" panose="02020603050405020304" pitchFamily="18" charset="0"/>
              <a:cs typeface="Times New Roman" panose="02020603050405020304" pitchFamily="18" charset="0"/>
            </a:endParaRPr>
          </a:p>
          <a:p>
            <a:pPr>
              <a:lnSpc>
                <a:spcPts val="3000"/>
              </a:lnSpc>
              <a:spcBef>
                <a:spcPts val="600"/>
              </a:spcBef>
              <a:spcAft>
                <a:spcPts val="600"/>
              </a:spcAft>
            </a:pP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Giải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quyết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xung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đột</a:t>
            </a:r>
            <a:r>
              <a:rPr lang="en-US" b="1" dirty="0">
                <a:latin typeface="Times New Roman" panose="02020603050405020304" pitchFamily="18" charset="0"/>
                <a:cs typeface="Times New Roman" panose="02020603050405020304" pitchFamily="18" charset="0"/>
              </a:rPr>
              <a:t>	</a:t>
            </a:r>
          </a:p>
          <a:p>
            <a:pPr>
              <a:lnSpc>
                <a:spcPts val="3000"/>
              </a:lnSpc>
              <a:spcBef>
                <a:spcPts val="600"/>
              </a:spcBef>
              <a:spcAft>
                <a:spcPts val="600"/>
              </a:spcAft>
            </a:pPr>
            <a:r>
              <a:rPr lang="en-US" b="1" dirty="0" err="1">
                <a:latin typeface="Times New Roman" panose="02020603050405020304" pitchFamily="18" charset="0"/>
                <a:cs typeface="Times New Roman" panose="02020603050405020304" pitchFamily="18" charset="0"/>
              </a:rPr>
              <a:t>Đối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với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biệt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đối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xử</a:t>
            </a:r>
            <a:endParaRPr lang="en-US" b="1" dirty="0">
              <a:latin typeface="Times New Roman" panose="02020603050405020304" pitchFamily="18" charset="0"/>
              <a:cs typeface="Times New Roman" panose="02020603050405020304" pitchFamily="18" charset="0"/>
            </a:endParaRPr>
          </a:p>
          <a:p>
            <a:pPr>
              <a:lnSpc>
                <a:spcPts val="3000"/>
              </a:lnSpc>
              <a:spcBef>
                <a:spcPts val="600"/>
              </a:spcBef>
              <a:spcAft>
                <a:spcPts val="600"/>
              </a:spcAft>
            </a:pPr>
            <a:r>
              <a:rPr lang="en-US" b="1" dirty="0" err="1">
                <a:latin typeface="Times New Roman" panose="02020603050405020304" pitchFamily="18" charset="0"/>
                <a:cs typeface="Times New Roman" panose="02020603050405020304" pitchFamily="18" charset="0"/>
              </a:rPr>
              <a:t>Đề</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cao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những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tương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đồng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biệt</a:t>
            </a:r>
            <a:endParaRPr lang="en-US" b="1" dirty="0">
              <a:latin typeface="Times New Roman" panose="02020603050405020304" pitchFamily="18" charset="0"/>
              <a:cs typeface="Times New Roman" panose="02020603050405020304" pitchFamily="18" charset="0"/>
            </a:endParaRPr>
          </a:p>
          <a:p>
            <a:pPr>
              <a:lnSpc>
                <a:spcPts val="3000"/>
              </a:lnSpc>
              <a:spcBef>
                <a:spcPts val="600"/>
              </a:spcBef>
              <a:spcAft>
                <a:spcPts val="600"/>
              </a:spcAft>
            </a:pPr>
            <a:r>
              <a:rPr lang="en-US" b="1" dirty="0" err="1">
                <a:latin typeface="Times New Roman" panose="02020603050405020304" pitchFamily="18" charset="0"/>
                <a:cs typeface="Times New Roman" panose="02020603050405020304" pitchFamily="18" charset="0"/>
              </a:rPr>
              <a:t>Bồi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đắp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sự</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tự</a:t>
            </a:r>
            <a:r>
              <a:rPr lang="en-US" b="1" dirty="0">
                <a:latin typeface="Times New Roman" panose="02020603050405020304" pitchFamily="18" charset="0"/>
                <a:cs typeface="Times New Roman" panose="02020603050405020304" pitchFamily="18" charset="0"/>
              </a:rPr>
              <a:t> tin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lòng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tự</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trọng</a:t>
            </a:r>
            <a:r>
              <a:rPr lang="en-US" sz="1800" b="1" dirty="0">
                <a:latin typeface="Times New Roman" panose="02020603050405020304" pitchFamily="18" charset="0"/>
                <a:cs typeface="Times New Roman" panose="02020603050405020304" pitchFamily="18" charset="0"/>
              </a:rPr>
              <a:t>	</a:t>
            </a:r>
          </a:p>
        </p:txBody>
      </p:sp>
      <p:sp>
        <p:nvSpPr>
          <p:cNvPr id="4" name="Content Placeholder 3"/>
          <p:cNvSpPr>
            <a:spLocks noGrp="1"/>
          </p:cNvSpPr>
          <p:nvPr>
            <p:ph sz="half" idx="2"/>
          </p:nvPr>
        </p:nvSpPr>
        <p:spPr/>
        <p:txBody>
          <a:bodyPr>
            <a:normAutofit/>
          </a:bodyPr>
          <a:lstStyle/>
          <a:p>
            <a:r>
              <a:rPr lang="en-US" sz="2400" b="1" dirty="0" err="1">
                <a:latin typeface="Times New Roman" panose="02020603050405020304" pitchFamily="18" charset="0"/>
                <a:cs typeface="Times New Roman" panose="02020603050405020304" pitchFamily="18" charset="0"/>
              </a:rPr>
              <a:t>Xây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dựng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niềm</a:t>
            </a:r>
            <a:r>
              <a:rPr lang="en-US" sz="2400" b="1" dirty="0">
                <a:latin typeface="Times New Roman" panose="02020603050405020304" pitchFamily="18" charset="0"/>
                <a:cs typeface="Times New Roman" panose="02020603050405020304" pitchFamily="18" charset="0"/>
              </a:rPr>
              <a:t> tin	</a:t>
            </a:r>
          </a:p>
          <a:p>
            <a:r>
              <a:rPr lang="en-US" sz="2400" b="1" dirty="0" err="1">
                <a:latin typeface="Times New Roman" panose="02020603050405020304" pitchFamily="18" charset="0"/>
                <a:cs typeface="Times New Roman" panose="02020603050405020304" pitchFamily="18" charset="0"/>
              </a:rPr>
              <a:t>Tạo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lập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p>
          <a:p>
            <a:r>
              <a:rPr lang="en-US" sz="2400" b="1" dirty="0" err="1">
                <a:latin typeface="Times New Roman" panose="02020603050405020304" pitchFamily="18" charset="0"/>
                <a:cs typeface="Times New Roman" panose="02020603050405020304" pitchFamily="18" charset="0"/>
              </a:rPr>
              <a:t>Tìm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quyền</a:t>
            </a:r>
            <a:r>
              <a:rPr lang="en-US" sz="2400" b="1" dirty="0">
                <a:latin typeface="Times New Roman" panose="02020603050405020304" pitchFamily="18" charset="0"/>
                <a:cs typeface="Times New Roman" panose="02020603050405020304" pitchFamily="18" charset="0"/>
              </a:rPr>
              <a:t> con </a:t>
            </a:r>
            <a:r>
              <a:rPr lang="en-US" sz="2400" b="1" dirty="0" err="1">
                <a:latin typeface="Times New Roman" panose="02020603050405020304" pitchFamily="18" charset="0"/>
                <a:cs typeface="Times New Roman" panose="02020603050405020304" pitchFamily="18" charset="0"/>
              </a:rPr>
              <a:t>người</a:t>
            </a:r>
            <a:endParaRPr lang="en-US" sz="2400" b="1" dirty="0">
              <a:latin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Giới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thiệu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quyền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trẻ</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endParaRPr lang="en-US" sz="3600" b="1"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1560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chủ</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đề</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quyền</a:t>
            </a:r>
            <a:r>
              <a:rPr lang="en-US" b="1" dirty="0">
                <a:latin typeface="Times New Roman" pitchFamily="18" charset="0"/>
                <a:cs typeface="Times New Roman" pitchFamily="18" charset="0"/>
              </a:rPr>
              <a:t> con </a:t>
            </a:r>
            <a:r>
              <a:rPr lang="en-US" b="1" dirty="0" err="1">
                <a:latin typeface="Times New Roman" pitchFamily="18" charset="0"/>
                <a:cs typeface="Times New Roman" pitchFamily="18" charset="0"/>
              </a:rPr>
              <a:t>người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br>
              <a:rPr lang="en-US" b="1" dirty="0">
                <a:latin typeface="Times New Roman" pitchFamily="18" charset="0"/>
                <a:cs typeface="Times New Roman" pitchFamily="18" charset="0"/>
              </a:rPr>
            </a:br>
            <a:r>
              <a:rPr lang="en-US" b="1" dirty="0" err="1">
                <a:latin typeface="Times New Roman" pitchFamily="18" charset="0"/>
                <a:cs typeface="Times New Roman" pitchFamily="18" charset="0"/>
              </a:rPr>
              <a:t>cấp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cấp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tiểu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học</a:t>
            </a:r>
            <a:r>
              <a:rPr lang="en-US" b="1" dirty="0">
                <a:latin typeface="Times New Roman" pitchFamily="18" charset="0"/>
                <a:cs typeface="Times New Roman" pitchFamily="18" charset="0"/>
              </a:rPr>
              <a:t> VÀ TRUNG HỌC</a:t>
            </a:r>
            <a:endParaRPr lang="en-US" dirty="0"/>
          </a:p>
        </p:txBody>
      </p:sp>
      <p:sp>
        <p:nvSpPr>
          <p:cNvPr id="3" name="Content Placeholder 2"/>
          <p:cNvSpPr>
            <a:spLocks noGrp="1"/>
          </p:cNvSpPr>
          <p:nvPr>
            <p:ph sz="half" idx="1"/>
          </p:nvPr>
        </p:nvSpPr>
        <p:spPr>
          <a:solidFill>
            <a:srgbClr val="FFFF00"/>
          </a:solidFill>
        </p:spPr>
        <p:txBody>
          <a:bodyPr>
            <a:noAutofit/>
          </a:bodyPr>
          <a:lstStyle/>
          <a:p>
            <a:pPr>
              <a:lnSpc>
                <a:spcPts val="2200"/>
              </a:lnSpc>
              <a:spcBef>
                <a:spcPts val="600"/>
              </a:spcBef>
              <a:spcAft>
                <a:spcPts val="600"/>
              </a:spcAft>
            </a:pPr>
            <a:r>
              <a:rPr lang="en-US" sz="1600" b="1" dirty="0" err="1">
                <a:latin typeface="Times New Roman" panose="02020603050405020304" pitchFamily="18" charset="0"/>
                <a:cs typeface="Times New Roman" panose="02020603050405020304" pitchFamily="18" charset="0"/>
              </a:rPr>
              <a:t>Bảo</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vệ</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cuộc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sống</a:t>
            </a:r>
            <a:r>
              <a:rPr lang="en-US" sz="1600" b="1" dirty="0">
                <a:latin typeface="Times New Roman" panose="02020603050405020304" pitchFamily="18" charset="0"/>
                <a:cs typeface="Times New Roman" panose="02020603050405020304" pitchFamily="18" charset="0"/>
              </a:rPr>
              <a:t> – </a:t>
            </a:r>
            <a:r>
              <a:rPr lang="en-US" sz="1600" b="1" dirty="0" err="1">
                <a:latin typeface="Times New Roman" panose="02020603050405020304" pitchFamily="18" charset="0"/>
                <a:cs typeface="Times New Roman" panose="02020603050405020304" pitchFamily="18" charset="0"/>
              </a:rPr>
              <a:t>cá</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nhân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trong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xã</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hội</a:t>
            </a:r>
            <a:endParaRPr lang="en-US" sz="1600" b="1" dirty="0">
              <a:latin typeface="Times New Roman" panose="02020603050405020304" pitchFamily="18" charset="0"/>
              <a:cs typeface="Times New Roman" panose="02020603050405020304" pitchFamily="18" charset="0"/>
            </a:endParaRPr>
          </a:p>
          <a:p>
            <a:pPr>
              <a:lnSpc>
                <a:spcPts val="2200"/>
              </a:lnSpc>
              <a:spcBef>
                <a:spcPts val="600"/>
              </a:spcBef>
              <a:spcAft>
                <a:spcPts val="600"/>
              </a:spcAft>
            </a:pP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Chiến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tranh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hòa</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bình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và</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quyền</a:t>
            </a:r>
            <a:r>
              <a:rPr lang="en-US" sz="1600" b="1" dirty="0">
                <a:latin typeface="Times New Roman" panose="02020603050405020304" pitchFamily="18" charset="0"/>
                <a:cs typeface="Times New Roman" panose="02020603050405020304" pitchFamily="18" charset="0"/>
              </a:rPr>
              <a:t> con </a:t>
            </a:r>
            <a:r>
              <a:rPr lang="en-US" sz="1600" b="1" dirty="0" err="1">
                <a:latin typeface="Times New Roman" panose="02020603050405020304" pitchFamily="18" charset="0"/>
                <a:cs typeface="Times New Roman" panose="02020603050405020304" pitchFamily="18" charset="0"/>
              </a:rPr>
              <a:t>người</a:t>
            </a:r>
            <a:endParaRPr lang="en-US" sz="1600" b="1" dirty="0">
              <a:latin typeface="Times New Roman" panose="02020603050405020304" pitchFamily="18" charset="0"/>
              <a:cs typeface="Times New Roman" panose="02020603050405020304" pitchFamily="18" charset="0"/>
            </a:endParaRPr>
          </a:p>
          <a:p>
            <a:pPr>
              <a:lnSpc>
                <a:spcPts val="2200"/>
              </a:lnSpc>
              <a:spcBef>
                <a:spcPts val="600"/>
              </a:spcBef>
              <a:spcAft>
                <a:spcPts val="600"/>
              </a:spcAft>
            </a:pPr>
            <a:r>
              <a:rPr lang="en-US" sz="1600" b="1" dirty="0" err="1">
                <a:latin typeface="Times New Roman" panose="02020603050405020304" pitchFamily="18" charset="0"/>
                <a:cs typeface="Times New Roman" panose="02020603050405020304" pitchFamily="18" charset="0"/>
              </a:rPr>
              <a:t>Chính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quyền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và</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pháp</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luật</a:t>
            </a:r>
            <a:r>
              <a:rPr lang="en-US" sz="1600" b="1" dirty="0">
                <a:latin typeface="Times New Roman" panose="02020603050405020304" pitchFamily="18" charset="0"/>
                <a:cs typeface="Times New Roman" panose="02020603050405020304" pitchFamily="18" charset="0"/>
              </a:rPr>
              <a:t>	</a:t>
            </a:r>
          </a:p>
          <a:p>
            <a:pPr>
              <a:lnSpc>
                <a:spcPts val="2200"/>
              </a:lnSpc>
              <a:spcBef>
                <a:spcPts val="600"/>
              </a:spcBef>
              <a:spcAft>
                <a:spcPts val="600"/>
              </a:spcAft>
            </a:pPr>
            <a:r>
              <a:rPr lang="en-US" sz="1600" b="1" dirty="0" err="1">
                <a:latin typeface="Times New Roman" panose="02020603050405020304" pitchFamily="18" charset="0"/>
                <a:cs typeface="Times New Roman" panose="02020603050405020304" pitchFamily="18" charset="0"/>
              </a:rPr>
              <a:t>Tự</a:t>
            </a:r>
            <a:r>
              <a:rPr lang="en-US" sz="1600" b="1" dirty="0">
                <a:latin typeface="Times New Roman" panose="02020603050405020304" pitchFamily="18" charset="0"/>
                <a:cs typeface="Times New Roman" panose="02020603050405020304" pitchFamily="18" charset="0"/>
              </a:rPr>
              <a:t> do </a:t>
            </a:r>
            <a:r>
              <a:rPr lang="en-US" sz="1600" b="1" dirty="0" err="1">
                <a:latin typeface="Times New Roman" panose="02020603050405020304" pitchFamily="18" charset="0"/>
                <a:cs typeface="Times New Roman" panose="02020603050405020304" pitchFamily="18" charset="0"/>
              </a:rPr>
              <a:t>tư</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tưởng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nhận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thức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tôn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giáo</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quan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điểm</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và</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biểu</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đạt</a:t>
            </a:r>
            <a:r>
              <a:rPr lang="en-US" sz="1600" b="1" dirty="0">
                <a:latin typeface="Times New Roman" panose="02020603050405020304" pitchFamily="18" charset="0"/>
                <a:cs typeface="Times New Roman" panose="02020603050405020304" pitchFamily="18" charset="0"/>
              </a:rPr>
              <a:t>	</a:t>
            </a:r>
          </a:p>
          <a:p>
            <a:pPr>
              <a:lnSpc>
                <a:spcPts val="2200"/>
              </a:lnSpc>
              <a:spcBef>
                <a:spcPts val="600"/>
              </a:spcBef>
              <a:spcAft>
                <a:spcPts val="600"/>
              </a:spcAft>
            </a:pPr>
            <a:r>
              <a:rPr lang="en-US" sz="1600" b="1" dirty="0" err="1">
                <a:latin typeface="Times New Roman" panose="02020603050405020304" pitchFamily="18" charset="0"/>
                <a:cs typeface="Times New Roman" panose="02020603050405020304" pitchFamily="18" charset="0"/>
              </a:rPr>
              <a:t>Quyền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riêng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tư</a:t>
            </a:r>
            <a:r>
              <a:rPr lang="en-US" sz="1600" b="1" dirty="0">
                <a:latin typeface="Times New Roman" panose="02020603050405020304" pitchFamily="18" charset="0"/>
                <a:cs typeface="Times New Roman" panose="02020603050405020304" pitchFamily="18" charset="0"/>
              </a:rPr>
              <a:t>	</a:t>
            </a:r>
          </a:p>
          <a:p>
            <a:pPr>
              <a:lnSpc>
                <a:spcPts val="2200"/>
              </a:lnSpc>
              <a:spcBef>
                <a:spcPts val="600"/>
              </a:spcBef>
              <a:spcAft>
                <a:spcPts val="600"/>
              </a:spcAft>
            </a:pPr>
            <a:r>
              <a:rPr lang="en-US" sz="1600" b="1" dirty="0" err="1">
                <a:latin typeface="Times New Roman" panose="02020603050405020304" pitchFamily="18" charset="0"/>
                <a:cs typeface="Times New Roman" panose="02020603050405020304" pitchFamily="18" charset="0"/>
              </a:rPr>
              <a:t>Quyền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tự</a:t>
            </a:r>
            <a:r>
              <a:rPr lang="en-US" sz="1600" b="1" dirty="0">
                <a:latin typeface="Times New Roman" panose="02020603050405020304" pitchFamily="18" charset="0"/>
                <a:cs typeface="Times New Roman" panose="02020603050405020304" pitchFamily="18" charset="0"/>
              </a:rPr>
              <a:t> do </a:t>
            </a:r>
            <a:r>
              <a:rPr lang="en-US" sz="1600" b="1" dirty="0" err="1">
                <a:latin typeface="Times New Roman" panose="02020603050405020304" pitchFamily="18" charset="0"/>
                <a:cs typeface="Times New Roman" panose="02020603050405020304" pitchFamily="18" charset="0"/>
              </a:rPr>
              <a:t>hội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họp</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và</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tham</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gia</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vào</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công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việc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chung</a:t>
            </a:r>
            <a:r>
              <a:rPr lang="en-US" sz="1600" b="1" dirty="0">
                <a:latin typeface="Times New Roman" panose="02020603050405020304" pitchFamily="18" charset="0"/>
                <a:cs typeface="Times New Roman" panose="02020603050405020304" pitchFamily="18" charset="0"/>
              </a:rPr>
              <a:t>	</a:t>
            </a:r>
          </a:p>
          <a:p>
            <a:pPr>
              <a:lnSpc>
                <a:spcPts val="2200"/>
              </a:lnSpc>
              <a:spcBef>
                <a:spcPts val="600"/>
              </a:spcBef>
              <a:spcAft>
                <a:spcPts val="600"/>
              </a:spcAft>
            </a:pPr>
            <a:r>
              <a:rPr lang="en-US" sz="1600" b="1" dirty="0" err="1">
                <a:latin typeface="Times New Roman" panose="02020603050405020304" pitchFamily="18" charset="0"/>
                <a:cs typeface="Times New Roman" panose="02020603050405020304" pitchFamily="18" charset="0"/>
              </a:rPr>
              <a:t>Phúc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lợi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xã</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hội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và</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văn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hóa</a:t>
            </a:r>
            <a:r>
              <a:rPr lang="en-US" sz="1600" b="1" dirty="0">
                <a:latin typeface="Times New Roman" panose="02020603050405020304" pitchFamily="18" charset="0"/>
                <a:cs typeface="Times New Roman" panose="02020603050405020304" pitchFamily="18" charset="0"/>
              </a:rPr>
              <a:t>	</a:t>
            </a:r>
          </a:p>
        </p:txBody>
      </p:sp>
      <p:sp>
        <p:nvSpPr>
          <p:cNvPr id="5" name="Content Placeholder 4"/>
          <p:cNvSpPr>
            <a:spLocks noGrp="1"/>
          </p:cNvSpPr>
          <p:nvPr>
            <p:ph sz="half" idx="2"/>
          </p:nvPr>
        </p:nvSpPr>
        <p:spPr>
          <a:solidFill>
            <a:srgbClr val="92D050"/>
          </a:solidFill>
        </p:spPr>
        <p:txBody>
          <a:bodyPr>
            <a:normAutofit/>
          </a:bodyPr>
          <a:lstStyle/>
          <a:p>
            <a:pPr>
              <a:lnSpc>
                <a:spcPts val="2200"/>
              </a:lnSpc>
              <a:spcBef>
                <a:spcPts val="0"/>
              </a:spcBef>
            </a:pPr>
            <a:r>
              <a:rPr lang="en-US" sz="1400" b="1" dirty="0" err="1">
                <a:latin typeface="Times New Roman" panose="02020603050405020304" pitchFamily="18" charset="0"/>
                <a:cs typeface="Times New Roman" panose="02020603050405020304" pitchFamily="18" charset="0"/>
              </a:rPr>
              <a:t>Phân</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biệt</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đối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xử</a:t>
            </a:r>
            <a:r>
              <a:rPr lang="en-US" sz="1400" b="1" dirty="0">
                <a:latin typeface="Times New Roman" panose="02020603050405020304" pitchFamily="18" charset="0"/>
                <a:cs typeface="Times New Roman" panose="02020603050405020304" pitchFamily="18" charset="0"/>
              </a:rPr>
              <a:t>	</a:t>
            </a:r>
          </a:p>
          <a:p>
            <a:pPr>
              <a:lnSpc>
                <a:spcPts val="2200"/>
              </a:lnSpc>
              <a:spcBef>
                <a:spcPts val="0"/>
              </a:spcBef>
            </a:pPr>
            <a:r>
              <a:rPr lang="en-US" sz="1400" b="1" dirty="0">
                <a:latin typeface="Times New Roman" panose="02020603050405020304" pitchFamily="18" charset="0"/>
                <a:cs typeface="Times New Roman" panose="02020603050405020304" pitchFamily="18" charset="0"/>
              </a:rPr>
              <a:t>1. </a:t>
            </a:r>
            <a:r>
              <a:rPr lang="en-US" sz="1400" b="1" dirty="0" err="1">
                <a:latin typeface="Times New Roman" panose="02020603050405020304" pitchFamily="18" charset="0"/>
                <a:cs typeface="Times New Roman" panose="02020603050405020304" pitchFamily="18" charset="0"/>
              </a:rPr>
              <a:t>Phân</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biệt</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đối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xử</a:t>
            </a:r>
            <a:r>
              <a:rPr lang="en-US" sz="1400" b="1" dirty="0">
                <a:latin typeface="Times New Roman" panose="02020603050405020304" pitchFamily="18" charset="0"/>
                <a:cs typeface="Times New Roman" panose="02020603050405020304" pitchFamily="18" charset="0"/>
              </a:rPr>
              <a:t> – </a:t>
            </a:r>
            <a:r>
              <a:rPr lang="en-US" sz="1400" b="1" i="1" dirty="0" err="1">
                <a:latin typeface="Times New Roman" panose="02020603050405020304" pitchFamily="18" charset="0"/>
                <a:cs typeface="Times New Roman" panose="02020603050405020304" pitchFamily="18" charset="0"/>
              </a:rPr>
              <a:t>các</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khuôn</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mẫu</a:t>
            </a:r>
            <a:r>
              <a:rPr lang="en-US" sz="1400" b="1" dirty="0">
                <a:latin typeface="Times New Roman" panose="02020603050405020304" pitchFamily="18" charset="0"/>
                <a:cs typeface="Times New Roman" panose="02020603050405020304" pitchFamily="18" charset="0"/>
              </a:rPr>
              <a:t>	</a:t>
            </a:r>
          </a:p>
          <a:p>
            <a:pPr>
              <a:lnSpc>
                <a:spcPts val="2200"/>
              </a:lnSpc>
              <a:spcBef>
                <a:spcPts val="0"/>
              </a:spcBef>
            </a:pPr>
            <a:r>
              <a:rPr lang="en-US" sz="1400" b="1" dirty="0">
                <a:latin typeface="Times New Roman" panose="02020603050405020304" pitchFamily="18" charset="0"/>
                <a:cs typeface="Times New Roman" panose="02020603050405020304" pitchFamily="18" charset="0"/>
              </a:rPr>
              <a:t>2. </a:t>
            </a:r>
            <a:r>
              <a:rPr lang="en-US" sz="1400" b="1" dirty="0" err="1">
                <a:latin typeface="Times New Roman" panose="02020603050405020304" pitchFamily="18" charset="0"/>
                <a:cs typeface="Times New Roman" panose="02020603050405020304" pitchFamily="18" charset="0"/>
              </a:rPr>
              <a:t>Phân</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biệt</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đối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xử</a:t>
            </a:r>
            <a:r>
              <a:rPr lang="en-US" sz="1400" b="1" dirty="0">
                <a:latin typeface="Times New Roman" panose="02020603050405020304" pitchFamily="18" charset="0"/>
                <a:cs typeface="Times New Roman" panose="02020603050405020304" pitchFamily="18" charset="0"/>
              </a:rPr>
              <a:t> - </a:t>
            </a:r>
            <a:r>
              <a:rPr lang="en-US" sz="1400" b="1" i="1" dirty="0" err="1">
                <a:latin typeface="Times New Roman" panose="02020603050405020304" pitchFamily="18" charset="0"/>
                <a:cs typeface="Times New Roman" panose="02020603050405020304" pitchFamily="18" charset="0"/>
              </a:rPr>
              <a:t>màu</a:t>
            </a:r>
            <a:r>
              <a:rPr lang="en-US" sz="1400" b="1" i="1" dirty="0">
                <a:latin typeface="Times New Roman" panose="02020603050405020304" pitchFamily="18" charset="0"/>
                <a:cs typeface="Times New Roman" panose="02020603050405020304" pitchFamily="18" charset="0"/>
              </a:rPr>
              <a:t> da </a:t>
            </a:r>
            <a:r>
              <a:rPr lang="en-US" sz="1400" b="1" i="1" dirty="0" err="1">
                <a:latin typeface="Times New Roman" panose="02020603050405020304" pitchFamily="18" charset="0"/>
                <a:cs typeface="Times New Roman" panose="02020603050405020304" pitchFamily="18" charset="0"/>
              </a:rPr>
              <a:t>hoặc</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sắc</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tộc</a:t>
            </a:r>
            <a:r>
              <a:rPr lang="en-US" sz="1400" b="1" dirty="0">
                <a:latin typeface="Times New Roman" panose="02020603050405020304" pitchFamily="18" charset="0"/>
                <a:cs typeface="Times New Roman" panose="02020603050405020304" pitchFamily="18" charset="0"/>
              </a:rPr>
              <a:t>	</a:t>
            </a:r>
          </a:p>
          <a:p>
            <a:pPr>
              <a:lnSpc>
                <a:spcPts val="2200"/>
              </a:lnSpc>
              <a:spcBef>
                <a:spcPts val="0"/>
              </a:spcBef>
            </a:pPr>
            <a:r>
              <a:rPr lang="en-US" sz="1400" b="1" dirty="0">
                <a:latin typeface="Times New Roman" panose="02020603050405020304" pitchFamily="18" charset="0"/>
                <a:cs typeface="Times New Roman" panose="02020603050405020304" pitchFamily="18" charset="0"/>
              </a:rPr>
              <a:t>3. </a:t>
            </a:r>
            <a:r>
              <a:rPr lang="en-US" sz="1400" b="1" dirty="0" err="1">
                <a:latin typeface="Times New Roman" panose="02020603050405020304" pitchFamily="18" charset="0"/>
                <a:cs typeface="Times New Roman" panose="02020603050405020304" pitchFamily="18" charset="0"/>
              </a:rPr>
              <a:t>Phân</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biệt</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đối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xử</a:t>
            </a:r>
            <a:r>
              <a:rPr lang="en-US" sz="1400" b="1" dirty="0">
                <a:latin typeface="Times New Roman" panose="02020603050405020304" pitchFamily="18" charset="0"/>
                <a:cs typeface="Times New Roman" panose="02020603050405020304" pitchFamily="18" charset="0"/>
              </a:rPr>
              <a:t> - </a:t>
            </a:r>
            <a:r>
              <a:rPr lang="en-US" sz="1400" b="1" i="1" dirty="0" err="1">
                <a:latin typeface="Times New Roman" panose="02020603050405020304" pitchFamily="18" charset="0"/>
                <a:cs typeface="Times New Roman" panose="02020603050405020304" pitchFamily="18" charset="0"/>
              </a:rPr>
              <a:t>địa</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vị</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của</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nhóm</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thiểu</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số</a:t>
            </a:r>
            <a:r>
              <a:rPr lang="en-US" sz="1400" b="1" i="1" dirty="0">
                <a:latin typeface="Times New Roman" panose="02020603050405020304" pitchFamily="18" charset="0"/>
                <a:cs typeface="Times New Roman" panose="02020603050405020304" pitchFamily="18" charset="0"/>
              </a:rPr>
              <a:t>	</a:t>
            </a:r>
          </a:p>
          <a:p>
            <a:pPr>
              <a:lnSpc>
                <a:spcPts val="2200"/>
              </a:lnSpc>
              <a:spcBef>
                <a:spcPts val="0"/>
              </a:spcBef>
            </a:pPr>
            <a:r>
              <a:rPr lang="en-US" sz="1400" b="1" dirty="0">
                <a:latin typeface="Times New Roman" panose="02020603050405020304" pitchFamily="18" charset="0"/>
                <a:cs typeface="Times New Roman" panose="02020603050405020304" pitchFamily="18" charset="0"/>
              </a:rPr>
              <a:t>4. </a:t>
            </a:r>
            <a:r>
              <a:rPr lang="en-US" sz="1400" b="1" dirty="0" err="1">
                <a:latin typeface="Times New Roman" panose="02020603050405020304" pitchFamily="18" charset="0"/>
                <a:cs typeface="Times New Roman" panose="02020603050405020304" pitchFamily="18" charset="0"/>
              </a:rPr>
              <a:t>Phân</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biệt</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đối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xử</a:t>
            </a:r>
            <a:r>
              <a:rPr lang="en-US" sz="1400" b="1" dirty="0">
                <a:latin typeface="Times New Roman" panose="02020603050405020304" pitchFamily="18" charset="0"/>
                <a:cs typeface="Times New Roman" panose="02020603050405020304" pitchFamily="18" charset="0"/>
              </a:rPr>
              <a:t> – </a:t>
            </a:r>
            <a:r>
              <a:rPr lang="en-US" sz="1400" b="1" i="1" dirty="0" err="1">
                <a:latin typeface="Times New Roman" panose="02020603050405020304" pitchFamily="18" charset="0"/>
                <a:cs typeface="Times New Roman" panose="02020603050405020304" pitchFamily="18" charset="0"/>
              </a:rPr>
              <a:t>giới</a:t>
            </a:r>
            <a:r>
              <a:rPr lang="en-US" sz="1400" b="1" dirty="0">
                <a:latin typeface="Times New Roman" panose="02020603050405020304" pitchFamily="18" charset="0"/>
                <a:cs typeface="Times New Roman" panose="02020603050405020304" pitchFamily="18" charset="0"/>
              </a:rPr>
              <a:t>	</a:t>
            </a:r>
          </a:p>
          <a:p>
            <a:pPr>
              <a:lnSpc>
                <a:spcPts val="2200"/>
              </a:lnSpc>
              <a:spcBef>
                <a:spcPts val="0"/>
              </a:spcBef>
            </a:pPr>
            <a:r>
              <a:rPr lang="en-US" sz="1400" b="1" dirty="0">
                <a:latin typeface="Times New Roman" panose="02020603050405020304" pitchFamily="18" charset="0"/>
                <a:cs typeface="Times New Roman" panose="02020603050405020304" pitchFamily="18" charset="0"/>
              </a:rPr>
              <a:t>5. </a:t>
            </a:r>
            <a:r>
              <a:rPr lang="en-US" sz="1400" b="1" dirty="0" err="1">
                <a:latin typeface="Times New Roman" panose="02020603050405020304" pitchFamily="18" charset="0"/>
                <a:cs typeface="Times New Roman" panose="02020603050405020304" pitchFamily="18" charset="0"/>
              </a:rPr>
              <a:t>Phân</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biệt</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đối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xử</a:t>
            </a:r>
            <a:r>
              <a:rPr lang="en-US" sz="1400" b="1" dirty="0">
                <a:latin typeface="Times New Roman" panose="02020603050405020304" pitchFamily="18" charset="0"/>
                <a:cs typeface="Times New Roman" panose="02020603050405020304" pitchFamily="18" charset="0"/>
              </a:rPr>
              <a:t> – </a:t>
            </a:r>
            <a:r>
              <a:rPr lang="en-US" sz="1400" b="1" i="1" dirty="0" err="1">
                <a:latin typeface="Times New Roman" panose="02020603050405020304" pitchFamily="18" charset="0"/>
                <a:cs typeface="Times New Roman" panose="02020603050405020304" pitchFamily="18" charset="0"/>
              </a:rPr>
              <a:t>tình</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trạng</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khuyết</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tật</a:t>
            </a:r>
            <a:r>
              <a:rPr lang="en-US" sz="1400" b="1" dirty="0">
                <a:latin typeface="Times New Roman" panose="02020603050405020304" pitchFamily="18" charset="0"/>
                <a:cs typeface="Times New Roman" panose="02020603050405020304" pitchFamily="18" charset="0"/>
              </a:rPr>
              <a:t>	</a:t>
            </a:r>
          </a:p>
          <a:p>
            <a:pPr>
              <a:lnSpc>
                <a:spcPts val="2200"/>
              </a:lnSpc>
              <a:spcBef>
                <a:spcPts val="0"/>
              </a:spcBef>
            </a:pPr>
            <a:r>
              <a:rPr lang="en-US" sz="1400" b="1" dirty="0" err="1">
                <a:latin typeface="Times New Roman" panose="02020603050405020304" pitchFamily="18" charset="0"/>
                <a:cs typeface="Times New Roman" panose="02020603050405020304" pitchFamily="18" charset="0"/>
              </a:rPr>
              <a:t>Quyền</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giáo</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dục</a:t>
            </a:r>
            <a:r>
              <a:rPr lang="en-US" sz="1400" b="1" dirty="0">
                <a:latin typeface="Times New Roman" panose="02020603050405020304" pitchFamily="18" charset="0"/>
                <a:cs typeface="Times New Roman" panose="02020603050405020304" pitchFamily="18" charset="0"/>
              </a:rPr>
              <a:t>	</a:t>
            </a:r>
          </a:p>
          <a:p>
            <a:pPr>
              <a:lnSpc>
                <a:spcPts val="2200"/>
              </a:lnSpc>
              <a:spcBef>
                <a:spcPts val="0"/>
              </a:spcBef>
            </a:pPr>
            <a:r>
              <a:rPr lang="en-US" sz="1400" b="1" dirty="0" err="1">
                <a:latin typeface="Times New Roman" panose="02020603050405020304" pitchFamily="18" charset="0"/>
                <a:cs typeface="Times New Roman" panose="02020603050405020304" pitchFamily="18" charset="0"/>
              </a:rPr>
              <a:t>Phát</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triển</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và</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môi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trường</a:t>
            </a:r>
            <a:r>
              <a:rPr lang="en-US" sz="1400" b="1" dirty="0">
                <a:latin typeface="Times New Roman" panose="02020603050405020304" pitchFamily="18" charset="0"/>
                <a:cs typeface="Times New Roman" panose="02020603050405020304" pitchFamily="18" charset="0"/>
              </a:rPr>
              <a:t>	</a:t>
            </a:r>
          </a:p>
          <a:p>
            <a:pPr>
              <a:lnSpc>
                <a:spcPts val="2200"/>
              </a:lnSpc>
              <a:spcBef>
                <a:spcPts val="0"/>
              </a:spcBef>
            </a:pPr>
            <a:r>
              <a:rPr lang="en-US" sz="1400" b="1" dirty="0" err="1">
                <a:latin typeface="Times New Roman" panose="02020603050405020304" pitchFamily="18" charset="0"/>
                <a:cs typeface="Times New Roman" panose="02020603050405020304" pitchFamily="18" charset="0"/>
              </a:rPr>
              <a:t>Phát</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triển</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kinh</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tế</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và</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mối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quan</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hệ</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tương</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quan</a:t>
            </a:r>
            <a:endParaRPr lang="en-US" sz="1400" b="1" dirty="0">
              <a:latin typeface="Times New Roman" panose="02020603050405020304" pitchFamily="18" charset="0"/>
              <a:cs typeface="Times New Roman" panose="02020603050405020304" pitchFamily="18" charset="0"/>
            </a:endParaRPr>
          </a:p>
          <a:p>
            <a:pPr>
              <a:lnSpc>
                <a:spcPts val="2200"/>
              </a:lnSpc>
              <a:spcBef>
                <a:spcPts val="0"/>
              </a:spcBef>
            </a:pPr>
            <a:r>
              <a:rPr lang="en-US" sz="1400" b="1" dirty="0" err="1">
                <a:latin typeface="Times New Roman" panose="02020603050405020304" pitchFamily="18" charset="0"/>
                <a:cs typeface="Times New Roman" panose="02020603050405020304" pitchFamily="18" charset="0"/>
              </a:rPr>
              <a:t>Kinh</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doanh</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và</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quyền</a:t>
            </a:r>
            <a:r>
              <a:rPr lang="en-US" sz="1400" b="1" dirty="0">
                <a:latin typeface="Times New Roman" panose="02020603050405020304" pitchFamily="18" charset="0"/>
                <a:cs typeface="Times New Roman" panose="02020603050405020304" pitchFamily="18" charset="0"/>
              </a:rPr>
              <a:t> con </a:t>
            </a:r>
            <a:r>
              <a:rPr lang="en-US" sz="1400" b="1" dirty="0" err="1">
                <a:latin typeface="Times New Roman" panose="02020603050405020304" pitchFamily="18" charset="0"/>
                <a:cs typeface="Times New Roman" panose="02020603050405020304" pitchFamily="18" charset="0"/>
              </a:rPr>
              <a:t>người</a:t>
            </a:r>
            <a:r>
              <a:rPr lang="en-US" sz="1400" b="1" dirty="0">
                <a:latin typeface="Times New Roman" panose="02020603050405020304" pitchFamily="18" charset="0"/>
                <a:cs typeface="Times New Roman" panose="02020603050405020304" pitchFamily="18" charset="0"/>
              </a:rPr>
              <a:t>	</a:t>
            </a:r>
          </a:p>
          <a:p>
            <a:pPr>
              <a:lnSpc>
                <a:spcPts val="2200"/>
              </a:lnSpc>
              <a:spcBef>
                <a:spcPts val="0"/>
              </a:spcBef>
            </a:pPr>
            <a:r>
              <a:rPr lang="en-US" sz="1400" b="1" dirty="0" err="1">
                <a:latin typeface="Times New Roman" panose="02020603050405020304" pitchFamily="18" charset="0"/>
                <a:cs typeface="Times New Roman" panose="02020603050405020304" pitchFamily="18" charset="0"/>
              </a:rPr>
              <a:t>Tìm</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hiểu</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về</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Liên</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Hợp</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Quốc</a:t>
            </a:r>
            <a:endParaRPr lang="en-US" sz="1400" b="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19125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127" y="804519"/>
            <a:ext cx="10178473" cy="1049235"/>
          </a:xfrm>
          <a:solidFill>
            <a:srgbClr val="FFC000"/>
          </a:solidFill>
        </p:spPr>
        <p:txBody>
          <a:bodyPr>
            <a:normAutofit/>
          </a:bodyPr>
          <a:lstStyle/>
          <a:p>
            <a:r>
              <a:rPr lang="en-US" b="1" dirty="0">
                <a:latin typeface="Times New Roman" pitchFamily="18" charset="0"/>
                <a:cs typeface="Times New Roman" pitchFamily="18" charset="0"/>
              </a:rPr>
              <a:t>BỐI CẢNH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nước</a:t>
            </a:r>
            <a:endParaRPr lang="en-US"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1016001" y="1976582"/>
            <a:ext cx="10390908" cy="4119418"/>
          </a:xfrm>
        </p:spPr>
        <p:txBody>
          <a:bodyPr>
            <a:noAutofit/>
          </a:bodyPr>
          <a:lstStyle/>
          <a:p>
            <a:pPr algn="just" fontAlgn="base"/>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Trước</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năm</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1986,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nghiên</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cứu</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giáo</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dục</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và</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đào</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tạo</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về</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quyền</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con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người</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hầu</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như</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chưa</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được</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quan</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tâm</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p>
          <a:p>
            <a:pPr algn="just" fontAlgn="base"/>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Năm</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1986,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Đảng</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cộng</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sản</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Việt</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Nam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khởi</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xướng</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công</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cuộc</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đổi</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mới</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lấy</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con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người</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ở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vị</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trí</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trung</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tâm</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trong</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hoạch</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định</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chính</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sách</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phát</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triển</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kinh</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tế</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xã</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hội</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endParaRPr lang="en-US" sz="1900" dirty="0">
              <a:latin typeface="Times New Roman" pitchFamily="18" charset="0"/>
              <a:cs typeface="Times New Roman" pitchFamily="18" charset="0"/>
            </a:endParaRPr>
          </a:p>
          <a:p>
            <a:pPr algn="just" fontAlgn="base"/>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Năm</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1991,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Đại</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hội</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Đảng</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toàn</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quốc</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lần</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thứ</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VII: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Cương</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lĩnh</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xây</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dựng</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đất</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nước</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trong</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thời</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kỳ</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quá</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độ</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lên</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CNXH,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lần</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đầu</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tiên</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xác</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định</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b="1" dirty="0">
                <a:effectLst>
                  <a:outerShdw blurRad="50800" dist="38100" algn="tr" rotWithShape="0">
                    <a:prstClr val="black">
                      <a:alpha val="40000"/>
                    </a:prstClr>
                  </a:outerShdw>
                </a:effectLst>
                <a:latin typeface="Times New Roman" pitchFamily="18" charset="0"/>
                <a:cs typeface="Times New Roman" pitchFamily="18" charset="0"/>
              </a:rPr>
              <a:t>“</a:t>
            </a:r>
            <a:r>
              <a:rPr lang="en-US" sz="1900" b="1" dirty="0" err="1">
                <a:effectLst>
                  <a:outerShdw blurRad="50800" dist="38100" algn="tr" rotWithShape="0">
                    <a:prstClr val="black">
                      <a:alpha val="40000"/>
                    </a:prstClr>
                  </a:outerShdw>
                </a:effectLst>
                <a:latin typeface="Times New Roman" pitchFamily="18" charset="0"/>
                <a:cs typeface="Times New Roman" pitchFamily="18" charset="0"/>
              </a:rPr>
              <a:t>Nhà</a:t>
            </a:r>
            <a:r>
              <a:rPr lang="en-US" sz="1900" b="1"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b="1" dirty="0" err="1">
                <a:effectLst>
                  <a:outerShdw blurRad="50800" dist="38100" algn="tr" rotWithShape="0">
                    <a:prstClr val="black">
                      <a:alpha val="40000"/>
                    </a:prstClr>
                  </a:outerShdw>
                </a:effectLst>
                <a:latin typeface="Times New Roman" pitchFamily="18" charset="0"/>
                <a:cs typeface="Times New Roman" pitchFamily="18" charset="0"/>
              </a:rPr>
              <a:t>nước</a:t>
            </a:r>
            <a:r>
              <a:rPr lang="en-US" sz="1900" b="1"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b="1" dirty="0" err="1">
                <a:effectLst>
                  <a:outerShdw blurRad="50800" dist="38100" algn="tr" rotWithShape="0">
                    <a:prstClr val="black">
                      <a:alpha val="40000"/>
                    </a:prstClr>
                  </a:outerShdw>
                </a:effectLst>
                <a:latin typeface="Times New Roman" pitchFamily="18" charset="0"/>
                <a:cs typeface="Times New Roman" pitchFamily="18" charset="0"/>
              </a:rPr>
              <a:t>định</a:t>
            </a:r>
            <a:r>
              <a:rPr lang="en-US" sz="1900" b="1"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b="1" dirty="0" err="1">
                <a:effectLst>
                  <a:outerShdw blurRad="50800" dist="38100" algn="tr" rotWithShape="0">
                    <a:prstClr val="black">
                      <a:alpha val="40000"/>
                    </a:prstClr>
                  </a:outerShdw>
                </a:effectLst>
                <a:latin typeface="Times New Roman" pitchFamily="18" charset="0"/>
                <a:cs typeface="Times New Roman" pitchFamily="18" charset="0"/>
              </a:rPr>
              <a:t>ra</a:t>
            </a:r>
            <a:r>
              <a:rPr lang="en-US" sz="1900" b="1"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b="1" dirty="0" err="1">
                <a:effectLst>
                  <a:outerShdw blurRad="50800" dist="38100" algn="tr" rotWithShape="0">
                    <a:prstClr val="black">
                      <a:alpha val="40000"/>
                    </a:prstClr>
                  </a:outerShdw>
                </a:effectLst>
                <a:latin typeface="Times New Roman" pitchFamily="18" charset="0"/>
                <a:cs typeface="Times New Roman" pitchFamily="18" charset="0"/>
              </a:rPr>
              <a:t>các</a:t>
            </a:r>
            <a:r>
              <a:rPr lang="en-US" sz="1900" b="1"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b="1" dirty="0" err="1">
                <a:effectLst>
                  <a:outerShdw blurRad="50800" dist="38100" algn="tr" rotWithShape="0">
                    <a:prstClr val="black">
                      <a:alpha val="40000"/>
                    </a:prstClr>
                  </a:outerShdw>
                </a:effectLst>
                <a:latin typeface="Times New Roman" pitchFamily="18" charset="0"/>
                <a:cs typeface="Times New Roman" pitchFamily="18" charset="0"/>
              </a:rPr>
              <a:t>đạo</a:t>
            </a:r>
            <a:r>
              <a:rPr lang="en-US" sz="1900" b="1"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b="1" dirty="0" err="1">
                <a:effectLst>
                  <a:outerShdw blurRad="50800" dist="38100" algn="tr" rotWithShape="0">
                    <a:prstClr val="black">
                      <a:alpha val="40000"/>
                    </a:prstClr>
                  </a:outerShdw>
                </a:effectLst>
                <a:latin typeface="Times New Roman" pitchFamily="18" charset="0"/>
                <a:cs typeface="Times New Roman" pitchFamily="18" charset="0"/>
              </a:rPr>
              <a:t>luật</a:t>
            </a:r>
            <a:r>
              <a:rPr lang="en-US" sz="1900" b="1"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b="1" dirty="0" err="1">
                <a:effectLst>
                  <a:outerShdw blurRad="50800" dist="38100" algn="tr" rotWithShape="0">
                    <a:prstClr val="black">
                      <a:alpha val="40000"/>
                    </a:prstClr>
                  </a:outerShdw>
                </a:effectLst>
                <a:latin typeface="Times New Roman" pitchFamily="18" charset="0"/>
                <a:cs typeface="Times New Roman" pitchFamily="18" charset="0"/>
              </a:rPr>
              <a:t>quy</a:t>
            </a:r>
            <a:r>
              <a:rPr lang="en-US" sz="1900" b="1"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b="1" dirty="0" err="1">
                <a:effectLst>
                  <a:outerShdw blurRad="50800" dist="38100" algn="tr" rotWithShape="0">
                    <a:prstClr val="black">
                      <a:alpha val="40000"/>
                    </a:prstClr>
                  </a:outerShdw>
                </a:effectLst>
                <a:latin typeface="Times New Roman" pitchFamily="18" charset="0"/>
                <a:cs typeface="Times New Roman" pitchFamily="18" charset="0"/>
              </a:rPr>
              <a:t>định</a:t>
            </a:r>
            <a:r>
              <a:rPr lang="en-US" sz="1900" b="1"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b="1" dirty="0" err="1">
                <a:effectLst>
                  <a:outerShdw blurRad="50800" dist="38100" algn="tr" rotWithShape="0">
                    <a:prstClr val="black">
                      <a:alpha val="40000"/>
                    </a:prstClr>
                  </a:outerShdw>
                </a:effectLst>
                <a:latin typeface="Times New Roman" pitchFamily="18" charset="0"/>
                <a:cs typeface="Times New Roman" pitchFamily="18" charset="0"/>
              </a:rPr>
              <a:t>quyền</a:t>
            </a:r>
            <a:r>
              <a:rPr lang="en-US" sz="1900" b="1"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b="1" dirty="0" err="1">
                <a:effectLst>
                  <a:outerShdw blurRad="50800" dist="38100" algn="tr" rotWithShape="0">
                    <a:prstClr val="black">
                      <a:alpha val="40000"/>
                    </a:prstClr>
                  </a:outerShdw>
                </a:effectLst>
                <a:latin typeface="Times New Roman" pitchFamily="18" charset="0"/>
                <a:cs typeface="Times New Roman" pitchFamily="18" charset="0"/>
              </a:rPr>
              <a:t>công</a:t>
            </a:r>
            <a:r>
              <a:rPr lang="en-US" sz="1900" b="1"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b="1" dirty="0" err="1">
                <a:effectLst>
                  <a:outerShdw blurRad="50800" dist="38100" algn="tr" rotWithShape="0">
                    <a:prstClr val="black">
                      <a:alpha val="40000"/>
                    </a:prstClr>
                  </a:outerShdw>
                </a:effectLst>
                <a:latin typeface="Times New Roman" pitchFamily="18" charset="0"/>
                <a:cs typeface="Times New Roman" pitchFamily="18" charset="0"/>
              </a:rPr>
              <a:t>dân</a:t>
            </a:r>
            <a:r>
              <a:rPr lang="en-US" sz="1900" b="1"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b="1" dirty="0" err="1">
                <a:effectLst>
                  <a:outerShdw blurRad="50800" dist="38100" algn="tr" rotWithShape="0">
                    <a:prstClr val="black">
                      <a:alpha val="40000"/>
                    </a:prstClr>
                  </a:outerShdw>
                </a:effectLst>
                <a:latin typeface="Times New Roman" pitchFamily="18" charset="0"/>
                <a:cs typeface="Times New Roman" pitchFamily="18" charset="0"/>
              </a:rPr>
              <a:t>quyền</a:t>
            </a:r>
            <a:r>
              <a:rPr lang="en-US" sz="1900" b="1" dirty="0">
                <a:effectLst>
                  <a:outerShdw blurRad="50800" dist="38100" algn="tr" rotWithShape="0">
                    <a:prstClr val="black">
                      <a:alpha val="40000"/>
                    </a:prstClr>
                  </a:outerShdw>
                </a:effectLst>
                <a:latin typeface="Times New Roman" pitchFamily="18" charset="0"/>
                <a:cs typeface="Times New Roman" pitchFamily="18" charset="0"/>
              </a:rPr>
              <a:t> con </a:t>
            </a:r>
            <a:r>
              <a:rPr lang="en-US" sz="1900" b="1" dirty="0" err="1">
                <a:effectLst>
                  <a:outerShdw blurRad="50800" dist="38100" algn="tr" rotWithShape="0">
                    <a:prstClr val="black">
                      <a:alpha val="40000"/>
                    </a:prstClr>
                  </a:outerShdw>
                </a:effectLst>
                <a:latin typeface="Times New Roman" pitchFamily="18" charset="0"/>
                <a:cs typeface="Times New Roman" pitchFamily="18" charset="0"/>
              </a:rPr>
              <a:t>người</a:t>
            </a:r>
            <a:r>
              <a:rPr lang="en-US" sz="1900" b="1" dirty="0">
                <a:effectLst>
                  <a:outerShdw blurRad="50800" dist="38100" algn="tr" rotWithShape="0">
                    <a:prstClr val="black">
                      <a:alpha val="40000"/>
                    </a:prstClr>
                  </a:outerShdw>
                </a:effectLst>
                <a:latin typeface="Times New Roman" pitchFamily="18" charset="0"/>
                <a:cs typeface="Times New Roman" pitchFamily="18" charset="0"/>
              </a:rPr>
              <a:t>”. </a:t>
            </a:r>
            <a:endParaRPr lang="en-US" sz="1900" b="1" dirty="0">
              <a:latin typeface="Times New Roman" pitchFamily="18" charset="0"/>
              <a:cs typeface="Times New Roman" pitchFamily="18" charset="0"/>
            </a:endParaRPr>
          </a:p>
          <a:p>
            <a:pPr algn="just" fontAlgn="base"/>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Trước</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bối</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cảnh</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quốc</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tế</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vào</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đầu</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thập</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kỷ</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90, (CNXH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lâm</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vào</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thoái</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trào</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mô</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hình</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XHCN ở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Liên</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Xô</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và</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Đông</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Âu</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sụp</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đổ</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và</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tình</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hình</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trong</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nước</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Ban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Bí</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thư</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Trung</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ương</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Đảng</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ra</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Chỉ</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thị</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số</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12/CT-TW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ngày</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12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tháng</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7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năm</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1992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về</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b="1" dirty="0" err="1">
                <a:effectLst>
                  <a:outerShdw blurRad="50800" dist="38100" algn="tr" rotWithShape="0">
                    <a:prstClr val="black">
                      <a:alpha val="40000"/>
                    </a:prstClr>
                  </a:outerShdw>
                </a:effectLst>
                <a:latin typeface="Times New Roman" pitchFamily="18" charset="0"/>
                <a:cs typeface="Times New Roman" pitchFamily="18" charset="0"/>
              </a:rPr>
              <a:t>Vấn</a:t>
            </a:r>
            <a:r>
              <a:rPr lang="en-US" sz="1900" b="1"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b="1" dirty="0" err="1">
                <a:effectLst>
                  <a:outerShdw blurRad="50800" dist="38100" algn="tr" rotWithShape="0">
                    <a:prstClr val="black">
                      <a:alpha val="40000"/>
                    </a:prstClr>
                  </a:outerShdw>
                </a:effectLst>
                <a:latin typeface="Times New Roman" pitchFamily="18" charset="0"/>
                <a:cs typeface="Times New Roman" pitchFamily="18" charset="0"/>
              </a:rPr>
              <a:t>đề</a:t>
            </a:r>
            <a:r>
              <a:rPr lang="en-US" sz="1900" b="1"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b="1" dirty="0" err="1">
                <a:effectLst>
                  <a:outerShdw blurRad="50800" dist="38100" algn="tr" rotWithShape="0">
                    <a:prstClr val="black">
                      <a:alpha val="40000"/>
                    </a:prstClr>
                  </a:outerShdw>
                </a:effectLst>
                <a:latin typeface="Times New Roman" pitchFamily="18" charset="0"/>
                <a:cs typeface="Times New Roman" pitchFamily="18" charset="0"/>
              </a:rPr>
              <a:t>quyền</a:t>
            </a:r>
            <a:r>
              <a:rPr lang="en-US" sz="1900" b="1" dirty="0">
                <a:effectLst>
                  <a:outerShdw blurRad="50800" dist="38100" algn="tr" rotWithShape="0">
                    <a:prstClr val="black">
                      <a:alpha val="40000"/>
                    </a:prstClr>
                  </a:outerShdw>
                </a:effectLst>
                <a:latin typeface="Times New Roman" pitchFamily="18" charset="0"/>
                <a:cs typeface="Times New Roman" pitchFamily="18" charset="0"/>
              </a:rPr>
              <a:t> con </a:t>
            </a:r>
            <a:r>
              <a:rPr lang="en-US" sz="1900" b="1" dirty="0" err="1">
                <a:effectLst>
                  <a:outerShdw blurRad="50800" dist="38100" algn="tr" rotWithShape="0">
                    <a:prstClr val="black">
                      <a:alpha val="40000"/>
                    </a:prstClr>
                  </a:outerShdw>
                </a:effectLst>
                <a:latin typeface="Times New Roman" pitchFamily="18" charset="0"/>
                <a:cs typeface="Times New Roman" pitchFamily="18" charset="0"/>
              </a:rPr>
              <a:t>người</a:t>
            </a:r>
            <a:r>
              <a:rPr lang="en-US" sz="1900" b="1"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b="1" dirty="0" err="1">
                <a:effectLst>
                  <a:outerShdw blurRad="50800" dist="38100" algn="tr" rotWithShape="0">
                    <a:prstClr val="black">
                      <a:alpha val="40000"/>
                    </a:prstClr>
                  </a:outerShdw>
                </a:effectLst>
                <a:latin typeface="Times New Roman" pitchFamily="18" charset="0"/>
                <a:cs typeface="Times New Roman" pitchFamily="18" charset="0"/>
              </a:rPr>
              <a:t>và</a:t>
            </a:r>
            <a:r>
              <a:rPr lang="en-US" sz="1900" b="1"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b="1" dirty="0" err="1">
                <a:effectLst>
                  <a:outerShdw blurRad="50800" dist="38100" algn="tr" rotWithShape="0">
                    <a:prstClr val="black">
                      <a:alpha val="40000"/>
                    </a:prstClr>
                  </a:outerShdw>
                </a:effectLst>
                <a:latin typeface="Times New Roman" pitchFamily="18" charset="0"/>
                <a:cs typeface="Times New Roman" pitchFamily="18" charset="0"/>
              </a:rPr>
              <a:t>quan</a:t>
            </a:r>
            <a:r>
              <a:rPr lang="en-US" sz="1900" b="1"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b="1" dirty="0" err="1">
                <a:effectLst>
                  <a:outerShdw blurRad="50800" dist="38100" algn="tr" rotWithShape="0">
                    <a:prstClr val="black">
                      <a:alpha val="40000"/>
                    </a:prstClr>
                  </a:outerShdw>
                </a:effectLst>
                <a:latin typeface="Times New Roman" pitchFamily="18" charset="0"/>
                <a:cs typeface="Times New Roman" pitchFamily="18" charset="0"/>
              </a:rPr>
              <a:t>điểm</a:t>
            </a:r>
            <a:r>
              <a:rPr lang="en-US" sz="1900" b="1"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b="1" dirty="0" err="1">
                <a:effectLst>
                  <a:outerShdw blurRad="50800" dist="38100" algn="tr" rotWithShape="0">
                    <a:prstClr val="black">
                      <a:alpha val="40000"/>
                    </a:prstClr>
                  </a:outerShdw>
                </a:effectLst>
                <a:latin typeface="Times New Roman" pitchFamily="18" charset="0"/>
                <a:cs typeface="Times New Roman" pitchFamily="18" charset="0"/>
              </a:rPr>
              <a:t>chủ</a:t>
            </a:r>
            <a:r>
              <a:rPr lang="en-US" sz="1900" b="1"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b="1" dirty="0" err="1">
                <a:effectLst>
                  <a:outerShdw blurRad="50800" dist="38100" algn="tr" rotWithShape="0">
                    <a:prstClr val="black">
                      <a:alpha val="40000"/>
                    </a:prstClr>
                  </a:outerShdw>
                </a:effectLst>
                <a:latin typeface="Times New Roman" pitchFamily="18" charset="0"/>
                <a:cs typeface="Times New Roman" pitchFamily="18" charset="0"/>
              </a:rPr>
              <a:t>trương</a:t>
            </a:r>
            <a:r>
              <a:rPr lang="en-US" sz="1900" b="1"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b="1" dirty="0" err="1">
                <a:effectLst>
                  <a:outerShdw blurRad="50800" dist="38100" algn="tr" rotWithShape="0">
                    <a:prstClr val="black">
                      <a:alpha val="40000"/>
                    </a:prstClr>
                  </a:outerShdw>
                </a:effectLst>
                <a:latin typeface="Times New Roman" pitchFamily="18" charset="0"/>
                <a:cs typeface="Times New Roman" pitchFamily="18" charset="0"/>
              </a:rPr>
              <a:t>của</a:t>
            </a:r>
            <a:r>
              <a:rPr lang="en-US" sz="1900" b="1"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b="1" dirty="0" err="1">
                <a:effectLst>
                  <a:outerShdw blurRad="50800" dist="38100" algn="tr" rotWithShape="0">
                    <a:prstClr val="black">
                      <a:alpha val="40000"/>
                    </a:prstClr>
                  </a:outerShdw>
                </a:effectLst>
                <a:latin typeface="Times New Roman" pitchFamily="18" charset="0"/>
                <a:cs typeface="Times New Roman" pitchFamily="18" charset="0"/>
              </a:rPr>
              <a:t>Đảng</a:t>
            </a:r>
            <a:r>
              <a:rPr lang="en-US" sz="1900" b="1" dirty="0">
                <a:effectLst>
                  <a:outerShdw blurRad="50800" dist="38100" algn="tr" rotWithShape="0">
                    <a:prstClr val="black">
                      <a:alpha val="40000"/>
                    </a:prstClr>
                  </a:outerShdw>
                </a:effectLst>
                <a:latin typeface="Times New Roman" pitchFamily="18" charset="0"/>
                <a:cs typeface="Times New Roman" pitchFamily="18" charset="0"/>
              </a:rPr>
              <a:t> </a:t>
            </a:r>
            <a:r>
              <a:rPr lang="en-US" sz="1900" b="1" dirty="0" err="1">
                <a:effectLst>
                  <a:outerShdw blurRad="50800" dist="38100" algn="tr" rotWithShape="0">
                    <a:prstClr val="black">
                      <a:alpha val="40000"/>
                    </a:prstClr>
                  </a:outerShdw>
                </a:effectLst>
                <a:latin typeface="Times New Roman" pitchFamily="18" charset="0"/>
                <a:cs typeface="Times New Roman" pitchFamily="18" charset="0"/>
              </a:rPr>
              <a:t>ta</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 </a:t>
            </a:r>
            <a:endParaRPr lang="en-US" sz="1900" dirty="0">
              <a:latin typeface="Times New Roman" pitchFamily="18" charset="0"/>
              <a:cs typeface="Times New Roman" pitchFamily="18" charset="0"/>
            </a:endParaRPr>
          </a:p>
          <a:p>
            <a:pPr algn="just"/>
            <a:endParaRPr lang="en-US" sz="1900" dirty="0">
              <a:latin typeface="Times New Roman" pitchFamily="18" charset="0"/>
              <a:cs typeface="Times New Roman" pitchFamily="18" charset="0"/>
            </a:endParaRPr>
          </a:p>
        </p:txBody>
      </p:sp>
    </p:spTree>
    <p:extLst>
      <p:ext uri="{BB962C8B-B14F-4D97-AF65-F5344CB8AC3E}">
        <p14:creationId xmlns:p14="http://schemas.microsoft.com/office/powerpoint/2010/main" val="120596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9603275" cy="795681"/>
          </a:xfrm>
          <a:solidFill>
            <a:srgbClr val="FFC000"/>
          </a:solidFill>
        </p:spPr>
        <p:txBody>
          <a:bodyPr>
            <a:normAutofit/>
          </a:bodyPr>
          <a:lstStyle/>
          <a:p>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nước</a:t>
            </a:r>
            <a:endParaRPr lang="en-US" sz="3600" dirty="0"/>
          </a:p>
        </p:txBody>
      </p:sp>
      <p:sp>
        <p:nvSpPr>
          <p:cNvPr id="3" name="Content Placeholder 2"/>
          <p:cNvSpPr>
            <a:spLocks noGrp="1"/>
          </p:cNvSpPr>
          <p:nvPr>
            <p:ph sz="quarter" idx="1"/>
          </p:nvPr>
        </p:nvSpPr>
        <p:spPr>
          <a:xfrm>
            <a:off x="1366982" y="1939636"/>
            <a:ext cx="9687872" cy="4461164"/>
          </a:xfrm>
        </p:spPr>
        <p:txBody>
          <a:bodyPr>
            <a:normAutofit fontScale="70000" lnSpcReduction="20000"/>
          </a:bodyPr>
          <a:lstStyle/>
          <a:p>
            <a:pPr algn="just" fontAlgn="base">
              <a:spcAft>
                <a:spcPts val="600"/>
              </a:spcAft>
            </a:pP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Năm</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1992,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Hiến</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pháp</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mới</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được</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thông</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qua,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lần</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đầu</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tiên</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khái</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niệm</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về</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quyền</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con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người</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đã</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được</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ghi</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nhận</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ở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Điều</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50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của</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Hiến</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pháp</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p>
          <a:p>
            <a:pPr algn="just" fontAlgn="base">
              <a:spcAft>
                <a:spcPts val="600"/>
              </a:spcAft>
            </a:pP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Năm</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1993,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Đảng</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Nhà</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nước</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cho</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triển</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khai</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một</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loạt</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các</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đề</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tài</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khoa</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học</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cấp</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nhà</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nước</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về</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khoa</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học</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xã</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hội</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và</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nhân</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văn</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trong</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đó</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có</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Đề</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tài</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về</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Quyền</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con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người</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và</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các</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điều</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kiện</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bảo</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đảm</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trong</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sự</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nghiệp</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đổi</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mới</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đất</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nước</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a:t>
            </a:r>
            <a:endParaRPr lang="en-US" sz="3100" dirty="0">
              <a:latin typeface="Times New Roman" pitchFamily="18" charset="0"/>
              <a:cs typeface="Times New Roman" pitchFamily="18" charset="0"/>
            </a:endParaRPr>
          </a:p>
          <a:p>
            <a:pPr algn="just" fontAlgn="base">
              <a:spcAft>
                <a:spcPts val="600"/>
              </a:spcAft>
            </a:pP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Năm</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1994,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Trung</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tâm</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NCQCN, nay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là</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Viện</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Quyền</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con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người</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thuộc</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Học</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viện</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Chính</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trị</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quốc</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gia</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Hồ</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Chí</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Minh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được</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thành</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lập</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được</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giao</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chức</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năng</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nhiệm</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vụ</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cơ</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bản</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là</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nghiên</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cứu</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giáo</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dục</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đào</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tạo</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về</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quyền</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con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người</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endParaRPr lang="en-US" sz="3100" dirty="0">
              <a:latin typeface="Times New Roman" pitchFamily="18" charset="0"/>
              <a:cs typeface="Times New Roman" pitchFamily="18" charset="0"/>
            </a:endParaRPr>
          </a:p>
          <a:p>
            <a:pPr algn="just" fontAlgn="base">
              <a:spcAft>
                <a:spcPts val="600"/>
              </a:spcAft>
            </a:pP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Năm</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1997,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môn</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học</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Lý</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luận</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về</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quyền</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con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người</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chính</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thức</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được</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đưa</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vào</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chương</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trình</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giảng</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dạy</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cho</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đội</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ngũ</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cán</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bộ</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lãnh</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đạo</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quản</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lý</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trung</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cao</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cấp</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tại</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Học</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 </a:t>
            </a:r>
            <a:r>
              <a:rPr lang="en-US" sz="3100" dirty="0" err="1">
                <a:effectLst>
                  <a:outerShdw blurRad="50800" dist="38100" algn="tr" rotWithShape="0">
                    <a:prstClr val="black">
                      <a:alpha val="40000"/>
                    </a:prstClr>
                  </a:outerShdw>
                </a:effectLst>
                <a:latin typeface="Times New Roman" pitchFamily="18" charset="0"/>
                <a:cs typeface="Times New Roman" pitchFamily="18" charset="0"/>
              </a:rPr>
              <a:t>viện</a:t>
            </a:r>
            <a:r>
              <a:rPr lang="en-US" sz="3100" dirty="0">
                <a:effectLst>
                  <a:outerShdw blurRad="50800" dist="38100" algn="tr" rotWithShape="0">
                    <a:prstClr val="black">
                      <a:alpha val="40000"/>
                    </a:prstClr>
                  </a:outerShdw>
                </a:effectLst>
                <a:latin typeface="Times New Roman" pitchFamily="18" charset="0"/>
                <a:cs typeface="Times New Roman" pitchFamily="18" charset="0"/>
              </a:rPr>
              <a:t>.</a:t>
            </a:r>
            <a:endParaRPr lang="en-US" sz="3100" dirty="0">
              <a:latin typeface="Times New Roman" pitchFamily="18" charset="0"/>
              <a:cs typeface="Times New Roman" pitchFamily="18" charset="0"/>
            </a:endParaRPr>
          </a:p>
          <a:p>
            <a:pPr>
              <a:spcAft>
                <a:spcPts val="600"/>
              </a:spcAft>
            </a:pPr>
            <a:endParaRPr lang="en-US" dirty="0"/>
          </a:p>
        </p:txBody>
      </p:sp>
    </p:spTree>
    <p:extLst>
      <p:ext uri="{BB962C8B-B14F-4D97-AF65-F5344CB8AC3E}">
        <p14:creationId xmlns:p14="http://schemas.microsoft.com/office/powerpoint/2010/main" val="3589333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US" dirty="0">
                <a:latin typeface="Times New Roman" panose="02020603050405020304" pitchFamily="18" charset="0"/>
                <a:cs typeface="Times New Roman" panose="02020603050405020304" pitchFamily="18" charset="0"/>
              </a:rPr>
              <a:t>Qua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đảng</a:t>
            </a:r>
            <a:endParaRPr lang="en-US"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64037915"/>
              </p:ext>
            </p:extLst>
          </p:nvPr>
        </p:nvGraphicFramePr>
        <p:xfrm>
          <a:off x="1450975" y="2016125"/>
          <a:ext cx="9604375" cy="3895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434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75356A03-AD57-45D4-9C0E-B2D58C30DE90}"/>
                                            </p:graphicEl>
                                          </p:spTgt>
                                        </p:tgtEl>
                                        <p:attrNameLst>
                                          <p:attrName>style.visibility</p:attrName>
                                        </p:attrNameLst>
                                      </p:cBhvr>
                                      <p:to>
                                        <p:strVal val="visible"/>
                                      </p:to>
                                    </p:set>
                                    <p:animEffect transition="in" filter="fade">
                                      <p:cBhvr>
                                        <p:cTn id="7" dur="2000"/>
                                        <p:tgtEl>
                                          <p:spTgt spid="4">
                                            <p:graphicEl>
                                              <a:dgm id="{75356A03-AD57-45D4-9C0E-B2D58C30DE9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71A2B787-EF63-438E-96CE-E7ECF13D5750}"/>
                                            </p:graphicEl>
                                          </p:spTgt>
                                        </p:tgtEl>
                                        <p:attrNameLst>
                                          <p:attrName>style.visibility</p:attrName>
                                        </p:attrNameLst>
                                      </p:cBhvr>
                                      <p:to>
                                        <p:strVal val="visible"/>
                                      </p:to>
                                    </p:set>
                                    <p:animEffect transition="in" filter="fade">
                                      <p:cBhvr>
                                        <p:cTn id="12" dur="2000"/>
                                        <p:tgtEl>
                                          <p:spTgt spid="4">
                                            <p:graphicEl>
                                              <a:dgm id="{71A2B787-EF63-438E-96CE-E7ECF13D575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423447B4-64A2-419F-A71C-7175E060A657}"/>
                                            </p:graphicEl>
                                          </p:spTgt>
                                        </p:tgtEl>
                                        <p:attrNameLst>
                                          <p:attrName>style.visibility</p:attrName>
                                        </p:attrNameLst>
                                      </p:cBhvr>
                                      <p:to>
                                        <p:strVal val="visible"/>
                                      </p:to>
                                    </p:set>
                                    <p:animEffect transition="in" filter="fade">
                                      <p:cBhvr>
                                        <p:cTn id="17" dur="2000"/>
                                        <p:tgtEl>
                                          <p:spTgt spid="4">
                                            <p:graphicEl>
                                              <a:dgm id="{423447B4-64A2-419F-A71C-7175E060A65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451C2AA8-AF7E-46FB-A1FF-E7056F0A4B86}"/>
                                            </p:graphicEl>
                                          </p:spTgt>
                                        </p:tgtEl>
                                        <p:attrNameLst>
                                          <p:attrName>style.visibility</p:attrName>
                                        </p:attrNameLst>
                                      </p:cBhvr>
                                      <p:to>
                                        <p:strVal val="visible"/>
                                      </p:to>
                                    </p:set>
                                    <p:animEffect transition="in" filter="fade">
                                      <p:cBhvr>
                                        <p:cTn id="22" dur="2000"/>
                                        <p:tgtEl>
                                          <p:spTgt spid="4">
                                            <p:graphicEl>
                                              <a:dgm id="{451C2AA8-AF7E-46FB-A1FF-E7056F0A4B86}"/>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C9C49B1D-713D-4AB5-A405-D4639E7977E8}"/>
                                            </p:graphicEl>
                                          </p:spTgt>
                                        </p:tgtEl>
                                        <p:attrNameLst>
                                          <p:attrName>style.visibility</p:attrName>
                                        </p:attrNameLst>
                                      </p:cBhvr>
                                      <p:to>
                                        <p:strVal val="visible"/>
                                      </p:to>
                                    </p:set>
                                    <p:animEffect transition="in" filter="fade">
                                      <p:cBhvr>
                                        <p:cTn id="27" dur="2000"/>
                                        <p:tgtEl>
                                          <p:spTgt spid="4">
                                            <p:graphicEl>
                                              <a:dgm id="{C9C49B1D-713D-4AB5-A405-D4639E7977E8}"/>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78EABA36-0915-4353-9752-235FA7E160A0}"/>
                                            </p:graphicEl>
                                          </p:spTgt>
                                        </p:tgtEl>
                                        <p:attrNameLst>
                                          <p:attrName>style.visibility</p:attrName>
                                        </p:attrNameLst>
                                      </p:cBhvr>
                                      <p:to>
                                        <p:strVal val="visible"/>
                                      </p:to>
                                    </p:set>
                                    <p:animEffect transition="in" filter="fade">
                                      <p:cBhvr>
                                        <p:cTn id="32" dur="2000"/>
                                        <p:tgtEl>
                                          <p:spTgt spid="4">
                                            <p:graphicEl>
                                              <a:dgm id="{78EABA36-0915-4353-9752-235FA7E160A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itchFamily="18" charset="0"/>
                <a:cs typeface="Times New Roman" pitchFamily="18" charset="0"/>
              </a:rPr>
              <a:t>A. MỤC TIÊU BÀI GIẢNG</a:t>
            </a:r>
          </a:p>
        </p:txBody>
      </p:sp>
      <p:sp>
        <p:nvSpPr>
          <p:cNvPr id="3" name="Content Placeholder 2"/>
          <p:cNvSpPr>
            <a:spLocks noGrp="1"/>
          </p:cNvSpPr>
          <p:nvPr>
            <p:ph sz="quarter" idx="1"/>
          </p:nvPr>
        </p:nvSpPr>
        <p:spPr/>
        <p:txBody>
          <a:bodyPr>
            <a:normAutofit lnSpcReduction="10000"/>
          </a:bodyPr>
          <a:lstStyle/>
          <a:p>
            <a:pPr algn="ctr">
              <a:buNone/>
            </a:pP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Sau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khi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kết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thúc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chuyên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đề</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này</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học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viên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nắm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được</a:t>
            </a:r>
            <a:endParaRPr lang="en-US" sz="2800" b="1" i="1"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quốc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Việt</a:t>
            </a:r>
            <a:r>
              <a:rPr lang="en-US" sz="2800" b="1" dirty="0">
                <a:latin typeface="Times New Roman" panose="02020603050405020304" pitchFamily="18" charset="0"/>
                <a:cs typeface="Times New Roman" panose="02020603050405020304" pitchFamily="18" charset="0"/>
              </a:rPr>
              <a:t> Nam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quyền</a:t>
            </a:r>
            <a:r>
              <a:rPr lang="en-US" sz="2800" b="1" dirty="0">
                <a:latin typeface="Times New Roman" panose="02020603050405020304" pitchFamily="18" charset="0"/>
                <a:cs typeface="Times New Roman" panose="02020603050405020304" pitchFamily="18" charset="0"/>
              </a:rPr>
              <a:t> con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a:t>
            </a:r>
          </a:p>
          <a:p>
            <a:pPr>
              <a:buFont typeface="Wingdings" panose="05000000000000000000" pitchFamily="2" charset="2"/>
              <a:buChar char="q"/>
            </a:pP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niệm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ý </a:t>
            </a:r>
            <a:r>
              <a:rPr lang="en-US" sz="2800" b="1" dirty="0" err="1">
                <a:latin typeface="Times New Roman" panose="02020603050405020304" pitchFamily="18" charset="0"/>
                <a:cs typeface="Times New Roman" panose="02020603050405020304" pitchFamily="18" charset="0"/>
              </a:rPr>
              <a:t>nghĩa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tầm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trọng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quyền</a:t>
            </a:r>
            <a:r>
              <a:rPr lang="en-US" sz="2800" b="1" dirty="0">
                <a:latin typeface="Times New Roman" panose="02020603050405020304" pitchFamily="18" charset="0"/>
                <a:cs typeface="Times New Roman" panose="02020603050405020304" pitchFamily="18" charset="0"/>
              </a:rPr>
              <a:t> con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bậc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endParaRPr lang="en-US" sz="28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Mục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dung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quyền</a:t>
            </a:r>
            <a:r>
              <a:rPr lang="en-US" sz="2800" b="1" dirty="0">
                <a:latin typeface="Times New Roman" panose="02020603050405020304" pitchFamily="18" charset="0"/>
                <a:cs typeface="Times New Roman" panose="02020603050405020304" pitchFamily="18" charset="0"/>
              </a:rPr>
              <a:t> con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bậc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endParaRPr lang="en-US" sz="2800" dirty="0">
              <a:latin typeface="Times New Roman" panose="02020603050405020304" pitchFamily="18" charset="0"/>
              <a:cs typeface="Times New Roman" panose="02020603050405020304" pitchFamily="18" charset="0"/>
            </a:endParaRPr>
          </a:p>
          <a:p>
            <a:pPr>
              <a:buFontTx/>
              <a:buChar char="-"/>
            </a:pPr>
            <a:endParaRPr lang="en-US" sz="2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567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1938875807"/>
              </p:ext>
            </p:extLst>
          </p:nvPr>
        </p:nvGraphicFramePr>
        <p:xfrm>
          <a:off x="1274617" y="461818"/>
          <a:ext cx="10039927" cy="5710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270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8F1F51F7-CE6A-41FB-A607-AA7C818A8582}"/>
                                            </p:graphicEl>
                                          </p:spTgt>
                                        </p:tgtEl>
                                        <p:attrNameLst>
                                          <p:attrName>style.visibility</p:attrName>
                                        </p:attrNameLst>
                                      </p:cBhvr>
                                      <p:to>
                                        <p:strVal val="visible"/>
                                      </p:to>
                                    </p:set>
                                    <p:animEffect transition="in" filter="fade">
                                      <p:cBhvr>
                                        <p:cTn id="7" dur="2000"/>
                                        <p:tgtEl>
                                          <p:spTgt spid="4">
                                            <p:graphicEl>
                                              <a:dgm id="{8F1F51F7-CE6A-41FB-A607-AA7C818A858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09491E10-B104-4547-B2F5-10D0F24925AD}"/>
                                            </p:graphicEl>
                                          </p:spTgt>
                                        </p:tgtEl>
                                        <p:attrNameLst>
                                          <p:attrName>style.visibility</p:attrName>
                                        </p:attrNameLst>
                                      </p:cBhvr>
                                      <p:to>
                                        <p:strVal val="visible"/>
                                      </p:to>
                                    </p:set>
                                    <p:animEffect transition="in" filter="fade">
                                      <p:cBhvr>
                                        <p:cTn id="12" dur="2000"/>
                                        <p:tgtEl>
                                          <p:spTgt spid="4">
                                            <p:graphicEl>
                                              <a:dgm id="{09491E10-B104-4547-B2F5-10D0F24925A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79E9E50F-E5FC-4E2A-85FF-7E978BA7D7E1}"/>
                                            </p:graphicEl>
                                          </p:spTgt>
                                        </p:tgtEl>
                                        <p:attrNameLst>
                                          <p:attrName>style.visibility</p:attrName>
                                        </p:attrNameLst>
                                      </p:cBhvr>
                                      <p:to>
                                        <p:strVal val="visible"/>
                                      </p:to>
                                    </p:set>
                                    <p:animEffect transition="in" filter="fade">
                                      <p:cBhvr>
                                        <p:cTn id="17" dur="2000"/>
                                        <p:tgtEl>
                                          <p:spTgt spid="4">
                                            <p:graphicEl>
                                              <a:dgm id="{79E9E50F-E5FC-4E2A-85FF-7E978BA7D7E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CD9A05AF-0361-481D-9AF5-6531A32276FA}"/>
                                            </p:graphicEl>
                                          </p:spTgt>
                                        </p:tgtEl>
                                        <p:attrNameLst>
                                          <p:attrName>style.visibility</p:attrName>
                                        </p:attrNameLst>
                                      </p:cBhvr>
                                      <p:to>
                                        <p:strVal val="visible"/>
                                      </p:to>
                                    </p:set>
                                    <p:animEffect transition="in" filter="fade">
                                      <p:cBhvr>
                                        <p:cTn id="22" dur="2000"/>
                                        <p:tgtEl>
                                          <p:spTgt spid="4">
                                            <p:graphicEl>
                                              <a:dgm id="{CD9A05AF-0361-481D-9AF5-6531A32276F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70880386"/>
              </p:ext>
            </p:extLst>
          </p:nvPr>
        </p:nvGraphicFramePr>
        <p:xfrm>
          <a:off x="1191491" y="443344"/>
          <a:ext cx="10021454" cy="6033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801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17A8F959-5A58-4692-9DA6-F49B6B4011F5}"/>
                                            </p:graphicEl>
                                          </p:spTgt>
                                        </p:tgtEl>
                                        <p:attrNameLst>
                                          <p:attrName>style.visibility</p:attrName>
                                        </p:attrNameLst>
                                      </p:cBhvr>
                                      <p:to>
                                        <p:strVal val="visible"/>
                                      </p:to>
                                    </p:set>
                                    <p:animEffect transition="in" filter="wipe(down)">
                                      <p:cBhvr>
                                        <p:cTn id="7" dur="500"/>
                                        <p:tgtEl>
                                          <p:spTgt spid="4">
                                            <p:graphicEl>
                                              <a:dgm id="{17A8F959-5A58-4692-9DA6-F49B6B4011F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EC5CD527-3C0B-4630-A5D6-76477F0CD0CF}"/>
                                            </p:graphicEl>
                                          </p:spTgt>
                                        </p:tgtEl>
                                        <p:attrNameLst>
                                          <p:attrName>style.visibility</p:attrName>
                                        </p:attrNameLst>
                                      </p:cBhvr>
                                      <p:to>
                                        <p:strVal val="visible"/>
                                      </p:to>
                                    </p:set>
                                    <p:animEffect transition="in" filter="wipe(down)">
                                      <p:cBhvr>
                                        <p:cTn id="12" dur="500"/>
                                        <p:tgtEl>
                                          <p:spTgt spid="4">
                                            <p:graphicEl>
                                              <a:dgm id="{EC5CD527-3C0B-4630-A5D6-76477F0CD0C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091" y="380999"/>
            <a:ext cx="9735127" cy="1069109"/>
          </a:xfrm>
          <a:solidFill>
            <a:srgbClr val="FFC000"/>
          </a:solidFill>
        </p:spPr>
        <p:txBody>
          <a:bodyPr>
            <a:normAutofit/>
          </a:bodyPr>
          <a:lstStyle/>
          <a:p>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XIII</a:t>
            </a:r>
          </a:p>
        </p:txBody>
      </p:sp>
      <p:sp>
        <p:nvSpPr>
          <p:cNvPr id="3" name="Content Placeholder 2"/>
          <p:cNvSpPr>
            <a:spLocks noGrp="1"/>
          </p:cNvSpPr>
          <p:nvPr>
            <p:ph idx="1"/>
          </p:nvPr>
        </p:nvSpPr>
        <p:spPr>
          <a:xfrm>
            <a:off x="1293091" y="1791855"/>
            <a:ext cx="9929091" cy="4248728"/>
          </a:xfrm>
        </p:spPr>
        <p:txBody>
          <a:bodyPr>
            <a:normAutofit/>
          </a:bodyPr>
          <a:lstStyle/>
          <a:p>
            <a:pPr algn="just">
              <a:spcBef>
                <a:spcPts val="600"/>
              </a:spcBef>
              <a:spcAft>
                <a:spcPts val="600"/>
              </a:spcAft>
            </a:pPr>
            <a:r>
              <a:rPr lang="en-US" b="1" i="1" dirty="0">
                <a:latin typeface="Times New Roman" panose="02020603050405020304" pitchFamily="18" charset="0"/>
                <a:cs typeface="Times New Roman" panose="02020603050405020304" pitchFamily="18" charset="0"/>
              </a:rPr>
              <a:t>(</a:t>
            </a:r>
            <a:r>
              <a:rPr lang="en-US" b="1" i="1" dirty="0" err="1">
                <a:latin typeface="Times New Roman" panose="02020603050405020304" pitchFamily="18" charset="0"/>
                <a:cs typeface="Times New Roman" panose="02020603050405020304" pitchFamily="18" charset="0"/>
              </a:rPr>
              <a:t>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Nhân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dân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là</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trung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tâm</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là</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chủ</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thể</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của</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công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cuộc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đổi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mới</a:t>
            </a:r>
            <a:r>
              <a:rPr lang="en-US" b="1" i="1" dirty="0">
                <a:latin typeface="Times New Roman" panose="02020603050405020304" pitchFamily="18" charset="0"/>
                <a:cs typeface="Times New Roman" panose="02020603050405020304" pitchFamily="18" charset="0"/>
              </a:rPr>
              <a:t>.</a:t>
            </a:r>
          </a:p>
          <a:p>
            <a:pPr marL="0" indent="0" algn="just">
              <a:spcBef>
                <a:spcPts val="600"/>
              </a:spcBef>
              <a:spcAft>
                <a:spcPts val="600"/>
              </a:spcAf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XI, </a:t>
            </a:r>
            <a:r>
              <a:rPr lang="en-US" sz="2800" b="1" dirty="0" err="1">
                <a:solidFill>
                  <a:srgbClr val="FF0000"/>
                </a:solidFill>
                <a:latin typeface="Times New Roman" panose="02020603050405020304" pitchFamily="18" charset="0"/>
                <a:cs typeface="Times New Roman" panose="02020603050405020304" pitchFamily="18" charset="0"/>
              </a:rPr>
              <a:t>đ</a:t>
            </a:r>
            <a:r>
              <a:rPr lang="en-US" sz="2800" b="1" dirty="0" err="1">
                <a:solidFill>
                  <a:srgbClr val="C00000"/>
                </a:solidFill>
                <a:latin typeface="Times New Roman" panose="02020603050405020304" pitchFamily="18" charset="0"/>
                <a:cs typeface="Times New Roman" panose="02020603050405020304" pitchFamily="18" charset="0"/>
              </a:rPr>
              <a:t>ặt</a:t>
            </a:r>
            <a:r>
              <a:rPr lang="en-US" sz="2800" b="1" dirty="0">
                <a:solidFill>
                  <a:srgbClr val="C00000"/>
                </a:solidFill>
                <a:latin typeface="Times New Roman" panose="02020603050405020304" pitchFamily="18" charset="0"/>
                <a:cs typeface="Times New Roman" panose="02020603050405020304" pitchFamily="18" charset="0"/>
              </a:rPr>
              <a:t> con </a:t>
            </a:r>
            <a:r>
              <a:rPr lang="en-US" sz="2800" b="1" dirty="0" err="1">
                <a:solidFill>
                  <a:srgbClr val="C00000"/>
                </a:solidFill>
                <a:latin typeface="Times New Roman" panose="02020603050405020304" pitchFamily="18" charset="0"/>
                <a:cs typeface="Times New Roman" panose="02020603050405020304" pitchFamily="18" charset="0"/>
              </a:rPr>
              <a:t>người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trung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tâm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của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chiến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lược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phát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triển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đồng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thời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chủ</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thể</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phát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triển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thì</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Đại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hội</a:t>
            </a:r>
            <a:r>
              <a:rPr lang="en-US" sz="2800" b="1" dirty="0">
                <a:solidFill>
                  <a:srgbClr val="C00000"/>
                </a:solidFill>
                <a:latin typeface="Times New Roman" panose="02020603050405020304" pitchFamily="18" charset="0"/>
                <a:cs typeface="Times New Roman" panose="02020603050405020304" pitchFamily="18" charset="0"/>
              </a:rPr>
              <a:t> XIII </a:t>
            </a:r>
            <a:r>
              <a:rPr lang="en-US" sz="2800" b="1" dirty="0" err="1">
                <a:solidFill>
                  <a:srgbClr val="C00000"/>
                </a:solidFill>
                <a:latin typeface="Times New Roman" panose="02020603050405020304" pitchFamily="18" charset="0"/>
                <a:cs typeface="Times New Roman" panose="02020603050405020304" pitchFamily="18" charset="0"/>
              </a:rPr>
              <a:t>đặt</a:t>
            </a:r>
            <a:r>
              <a:rPr lang="en-US" sz="2800" b="1" dirty="0">
                <a:solidFill>
                  <a:srgbClr val="C0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Tổ</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quốc</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mọi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chủ</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trương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chính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sách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phải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thực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sự</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xuất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phát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từ</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cuộc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nguyện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vọng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quyền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lợi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ích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chính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lấy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hạnh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phúc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ấm</a:t>
            </a:r>
            <a:r>
              <a:rPr lang="en-US" b="1" dirty="0">
                <a:latin typeface="Times New Roman" panose="02020603050405020304" pitchFamily="18" charset="0"/>
                <a:cs typeface="Times New Roman" panose="02020603050405020304" pitchFamily="18" charset="0"/>
              </a:rPr>
              <a:t> no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mục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tiêu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phấn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đấu</a:t>
            </a:r>
            <a:r>
              <a:rPr lang="en-US" b="1" dirty="0">
                <a:latin typeface="Times New Roman" panose="02020603050405020304" pitchFamily="18" charset="0"/>
                <a:cs typeface="Times New Roman" panose="02020603050405020304" pitchFamily="18" charset="0"/>
              </a:rPr>
              <a:t>”.</a:t>
            </a:r>
          </a:p>
          <a:p>
            <a:pPr marL="0" indent="0" algn="just">
              <a:spcBef>
                <a:spcPts val="600"/>
              </a:spcBef>
              <a:spcAft>
                <a:spcPts val="600"/>
              </a:spcAf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XIII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t>
            </a:r>
            <a:r>
              <a:rPr lang="en-US" b="1" dirty="0" err="1">
                <a:latin typeface="Times New Roman" panose="02020603050405020304" pitchFamily="18" charset="0"/>
                <a:cs typeface="Times New Roman" panose="02020603050405020304" pitchFamily="18" charset="0"/>
              </a:rPr>
              <a:t>Đảng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nước</a:t>
            </a:r>
            <a:r>
              <a:rPr lang="en-US" b="1" dirty="0">
                <a:latin typeface="Times New Roman" panose="02020603050405020304" pitchFamily="18" charset="0"/>
                <a:cs typeface="Times New Roman" panose="02020603050405020304" pitchFamily="18" charset="0"/>
              </a:rPr>
              <a:t> ban </a:t>
            </a:r>
            <a:r>
              <a:rPr lang="en-US" b="1" dirty="0" err="1">
                <a:latin typeface="Times New Roman" panose="02020603050405020304" pitchFamily="18" charset="0"/>
                <a:cs typeface="Times New Roman" panose="02020603050405020304" pitchFamily="18" charset="0"/>
              </a:rPr>
              <a:t>hành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đường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lối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chủ</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trương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chính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sách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pháp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luật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nền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tảng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chính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trị</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pháp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lý</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tôn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trọng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bảo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đảm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bảo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vệ</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quyền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chủ</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dân</a:t>
            </a:r>
            <a:r>
              <a:rPr lang="en-US"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53396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lgn="just">
              <a:buNone/>
            </a:pPr>
            <a:r>
              <a:rPr lang="en-US" sz="3200" b="1" dirty="0">
                <a:latin typeface="Times New Roman" panose="02020603050405020304" pitchFamily="18" charset="0"/>
                <a:cs typeface="Times New Roman" panose="02020603050405020304" pitchFamily="18" charset="0"/>
              </a:rPr>
              <a:t>(ii) </a:t>
            </a:r>
            <a:r>
              <a:rPr lang="en-US" sz="3200" b="1" dirty="0" err="1">
                <a:latin typeface="Times New Roman" panose="02020603050405020304" pitchFamily="18" charset="0"/>
                <a:cs typeface="Times New Roman" panose="02020603050405020304" pitchFamily="18" charset="0"/>
              </a:rPr>
              <a:t>Quốc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hội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nhiệm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vụ</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trọng</a:t>
            </a:r>
            <a:r>
              <a:rPr lang="en-US" sz="3200" b="1" dirty="0">
                <a:latin typeface="Times New Roman" panose="02020603050405020304" pitchFamily="18" charset="0"/>
                <a:cs typeface="Times New Roman" panose="02020603050405020304" pitchFamily="18" charset="0"/>
              </a:rPr>
              <a:t> ban </a:t>
            </a:r>
            <a:r>
              <a:rPr lang="en-US" sz="3200" b="1" dirty="0" err="1">
                <a:latin typeface="Times New Roman" panose="02020603050405020304" pitchFamily="18" charset="0"/>
                <a:cs typeface="Times New Roman" panose="02020603050405020304" pitchFamily="18" charset="0"/>
              </a:rPr>
              <a: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đạo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tôn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trọng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bảo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vệ</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quyền</a:t>
            </a:r>
            <a:r>
              <a:rPr lang="en-US" sz="3200" b="1" dirty="0">
                <a:latin typeface="Times New Roman" panose="02020603050405020304" pitchFamily="18" charset="0"/>
                <a:cs typeface="Times New Roman" panose="02020603050405020304" pitchFamily="18" charset="0"/>
              </a:rPr>
              <a:t> con </a:t>
            </a:r>
            <a:r>
              <a:rPr lang="en-US" sz="3200" b="1" dirty="0" err="1">
                <a:latin typeface="Times New Roman" panose="02020603050405020304" pitchFamily="18" charset="0"/>
                <a:cs typeface="Times New Roman" panose="02020603050405020304" pitchFamily="18" charset="0"/>
              </a:rPr>
              <a:t>người</a:t>
            </a:r>
            <a:endParaRPr lang="en-US" sz="3200" b="1" dirty="0">
              <a:latin typeface="Times New Roman" panose="02020603050405020304" pitchFamily="18" charset="0"/>
              <a:cs typeface="Times New Roman" panose="02020603050405020304" pitchFamily="18" charset="0"/>
            </a:endParaRPr>
          </a:p>
          <a:p>
            <a:pPr marL="0" indent="0" algn="just">
              <a:buNone/>
            </a:pPr>
            <a:r>
              <a:rPr lang="en-US" sz="2800" b="1" dirty="0">
                <a:latin typeface="Times New Roman" panose="02020603050405020304" pitchFamily="18" charset="0"/>
                <a:cs typeface="Times New Roman" panose="02020603050405020304" pitchFamily="18" charset="0"/>
              </a:rPr>
              <a:t>(iii) </a:t>
            </a:r>
            <a:r>
              <a:rPr lang="en-US" sz="2800" b="1" dirty="0" err="1">
                <a:latin typeface="Times New Roman" panose="02020603050405020304" pitchFamily="18" charset="0"/>
                <a:cs typeface="Times New Roman" panose="02020603050405020304" pitchFamily="18" charset="0"/>
              </a:rPr>
              <a:t>Cơ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trọng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quyền</a:t>
            </a:r>
            <a:r>
              <a:rPr lang="en-US" sz="2800" b="1" dirty="0">
                <a:latin typeface="Times New Roman" panose="02020603050405020304" pitchFamily="18" charset="0"/>
                <a:cs typeface="Times New Roman" panose="02020603050405020304" pitchFamily="18" charset="0"/>
              </a:rPr>
              <a:t> con </a:t>
            </a:r>
            <a:r>
              <a:rPr lang="en-US" sz="2800" b="1" dirty="0" err="1">
                <a:latin typeface="Times New Roman" panose="02020603050405020304" pitchFamily="18" charset="0"/>
                <a:cs typeface="Times New Roman" panose="02020603050405020304" pitchFamily="18" charset="0"/>
              </a:rPr>
              <a:t>người</a:t>
            </a:r>
            <a:endParaRPr lang="en-US" sz="2800" b="1" dirty="0">
              <a:latin typeface="Times New Roman" panose="02020603050405020304" pitchFamily="18" charset="0"/>
              <a:cs typeface="Times New Roman" panose="02020603050405020304" pitchFamily="18" charset="0"/>
            </a:endParaRPr>
          </a:p>
          <a:p>
            <a:pPr marL="0" indent="0" algn="just">
              <a:buNone/>
            </a:pPr>
            <a:r>
              <a:rPr lang="en-US" sz="2800" b="1" dirty="0">
                <a:latin typeface="Times New Roman" panose="02020603050405020304" pitchFamily="18" charset="0"/>
                <a:cs typeface="Times New Roman" panose="02020603050405020304" pitchFamily="18" charset="0"/>
              </a:rPr>
              <a:t>(iv) </a:t>
            </a:r>
            <a:r>
              <a:rPr lang="en-US" sz="2800" b="1" dirty="0" err="1">
                <a:latin typeface="Times New Roman" panose="02020603050405020304" pitchFamily="18" charset="0"/>
                <a:cs typeface="Times New Roman" panose="02020603050405020304" pitchFamily="18" charset="0"/>
              </a:rPr>
              <a:t>nhấn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mạnh</a:t>
            </a:r>
            <a:r>
              <a:rPr lang="en-US" sz="2800" b="1" dirty="0">
                <a:latin typeface="Times New Roman" panose="02020603050405020304" pitchFamily="18" charset="0"/>
                <a:cs typeface="Times New Roman" panose="02020603050405020304" pitchFamily="18" charset="0"/>
              </a:rPr>
              <a:t> an </a:t>
            </a:r>
            <a:r>
              <a:rPr lang="en-US" sz="2800" b="1" dirty="0" err="1">
                <a:latin typeface="Times New Roman" panose="02020603050405020304" pitchFamily="18" charset="0"/>
                <a:cs typeface="Times New Roman" panose="02020603050405020304" pitchFamily="18" charset="0"/>
              </a:rPr>
              <a:t>ninh</a:t>
            </a:r>
            <a:r>
              <a:rPr lang="en-US" sz="2800" b="1" dirty="0">
                <a:latin typeface="Times New Roman" panose="02020603050405020304" pitchFamily="18" charset="0"/>
                <a:cs typeface="Times New Roman" panose="02020603050405020304" pitchFamily="18" charset="0"/>
              </a:rPr>
              <a:t> con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gắn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an </a:t>
            </a:r>
            <a:r>
              <a:rPr lang="en-US" sz="2800" b="1" dirty="0" err="1">
                <a:latin typeface="Times New Roman" panose="02020603050405020304" pitchFamily="18" charset="0"/>
                <a:cs typeface="Times New Roman" panose="02020603050405020304" pitchFamily="18" charset="0"/>
              </a:rPr>
              <a:t>ninh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quốc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a:t>
            </a:r>
            <a:r>
              <a:rPr lang="en-US" sz="2800" b="1" dirty="0">
                <a:latin typeface="Times New Roman" panose="02020603050405020304" pitchFamily="18" charset="0"/>
                <a:cs typeface="Times New Roman" panose="02020603050405020304" pitchFamily="18" charset="0"/>
              </a:rPr>
              <a:t>)</a:t>
            </a:r>
          </a:p>
          <a:p>
            <a:pPr marL="0" indent="0" algn="just">
              <a:buNone/>
            </a:pPr>
            <a:r>
              <a:rPr lang="en-US" sz="2800" b="1" dirty="0">
                <a:latin typeface="Times New Roman" panose="02020603050405020304" pitchFamily="18" charset="0"/>
                <a:cs typeface="Times New Roman" panose="02020603050405020304" pitchFamily="18" charset="0"/>
              </a:rPr>
              <a:t>(v) </a:t>
            </a:r>
            <a:r>
              <a:rPr lang="en-US" sz="2800" b="1" dirty="0" err="1">
                <a:latin typeface="Times New Roman" panose="02020603050405020304" pitchFamily="18" charset="0"/>
                <a:cs typeface="Times New Roman" panose="02020603050405020304" pitchFamily="18" charset="0"/>
              </a:rPr>
              <a:t>Nhấn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trò</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tổ</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quốc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quyền</a:t>
            </a:r>
            <a:r>
              <a:rPr lang="en-US" sz="2800" b="1" dirty="0">
                <a:latin typeface="Times New Roman" panose="02020603050405020304" pitchFamily="18" charset="0"/>
                <a:cs typeface="Times New Roman" panose="02020603050405020304" pitchFamily="18" charset="0"/>
              </a:rPr>
              <a:t> con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p>
          <a:p>
            <a:pPr marL="0" indent="0" algn="just">
              <a:buNone/>
            </a:pPr>
            <a:r>
              <a:rPr lang="en-US" sz="3200" b="1" dirty="0">
                <a:latin typeface="Times New Roman" panose="02020603050405020304" pitchFamily="18" charset="0"/>
                <a:cs typeface="Times New Roman" panose="02020603050405020304" pitchFamily="18" charset="0"/>
              </a:rPr>
              <a:t>(vi) </a:t>
            </a:r>
            <a:r>
              <a:rPr lang="en-US" sz="3200" b="1" dirty="0" err="1">
                <a:latin typeface="Times New Roman" panose="02020603050405020304" pitchFamily="18" charset="0"/>
                <a:cs typeface="Times New Roman" panose="02020603050405020304" pitchFamily="18" charset="0"/>
              </a:rPr>
              <a:t>Bảo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vệ</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nhóm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yếu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thế</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0510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91633844"/>
              </p:ext>
            </p:extLst>
          </p:nvPr>
        </p:nvGraphicFramePr>
        <p:xfrm>
          <a:off x="1451579" y="804518"/>
          <a:ext cx="9602671" cy="4377081"/>
        </p:xfrm>
        <a:graphic>
          <a:graphicData uri="http://schemas.openxmlformats.org/drawingml/2006/table">
            <a:tbl>
              <a:tblPr firstRow="1" firstCol="1" bandRow="1">
                <a:tableStyleId>{5C22544A-7EE6-4342-B048-85BDC9FD1C3A}</a:tableStyleId>
              </a:tblPr>
              <a:tblGrid>
                <a:gridCol w="9602671">
                  <a:extLst>
                    <a:ext uri="{9D8B030D-6E8A-4147-A177-3AD203B41FA5}">
                      <a16:colId xmlns:a16="http://schemas.microsoft.com/office/drawing/2014/main" val="598873336"/>
                    </a:ext>
                  </a:extLst>
                </a:gridCol>
              </a:tblGrid>
              <a:tr h="4377081">
                <a:tc>
                  <a:txBody>
                    <a:bodyPr/>
                    <a:lstStyle/>
                    <a:p>
                      <a:pPr algn="ctr">
                        <a:lnSpc>
                          <a:spcPts val="4320"/>
                        </a:lnSpc>
                        <a:spcBef>
                          <a:spcPts val="600"/>
                        </a:spcBef>
                        <a:spcAft>
                          <a:spcPts val="600"/>
                        </a:spcAft>
                      </a:pPr>
                      <a:r>
                        <a:rPr lang="en-US" sz="3600" dirty="0">
                          <a:solidFill>
                            <a:schemeClr val="tx1"/>
                          </a:solidFill>
                          <a:effectLst/>
                          <a:latin typeface="Times New Roman" panose="02020603050405020304" pitchFamily="18" charset="0"/>
                          <a:cs typeface="Times New Roman" panose="02020603050405020304" pitchFamily="18" charset="0"/>
                        </a:rPr>
                        <a:t>NGHỊ QUYẾT 27/NQ-TW </a:t>
                      </a:r>
                      <a:r>
                        <a:rPr lang="en-US" sz="3600" dirty="0" err="1">
                          <a:solidFill>
                            <a:schemeClr val="tx1"/>
                          </a:solidFill>
                          <a:effectLst/>
                          <a:latin typeface="Times New Roman" panose="02020603050405020304" pitchFamily="18" charset="0"/>
                          <a:cs typeface="Times New Roman" panose="02020603050405020304" pitchFamily="18" charset="0"/>
                        </a:rPr>
                        <a:t>ngày</a:t>
                      </a:r>
                      <a:r>
                        <a:rPr lang="en-US" sz="3600" dirty="0">
                          <a:solidFill>
                            <a:schemeClr val="tx1"/>
                          </a:solidFill>
                          <a:effectLst/>
                          <a:latin typeface="Times New Roman" panose="02020603050405020304" pitchFamily="18" charset="0"/>
                          <a:cs typeface="Times New Roman" panose="02020603050405020304" pitchFamily="18" charset="0"/>
                        </a:rPr>
                        <a:t> 9/11/2022</a:t>
                      </a:r>
                      <a:endParaRPr lang="en-US" sz="3200" dirty="0">
                        <a:solidFill>
                          <a:schemeClr val="tx1"/>
                        </a:solidFill>
                        <a:effectLst/>
                        <a:latin typeface="Times New Roman" panose="02020603050405020304" pitchFamily="18" charset="0"/>
                        <a:cs typeface="Times New Roman" panose="02020603050405020304" pitchFamily="18" charset="0"/>
                      </a:endParaRPr>
                    </a:p>
                    <a:p>
                      <a:pPr algn="ctr">
                        <a:lnSpc>
                          <a:spcPts val="4320"/>
                        </a:lnSpc>
                        <a:spcAft>
                          <a:spcPts val="0"/>
                        </a:spcAft>
                      </a:pPr>
                      <a:r>
                        <a:rPr lang="en-US" sz="3200" dirty="0">
                          <a:solidFill>
                            <a:schemeClr val="tx1"/>
                          </a:solidFill>
                          <a:effectLst/>
                          <a:latin typeface="Times New Roman" panose="02020603050405020304" pitchFamily="18" charset="0"/>
                          <a:cs typeface="Times New Roman" panose="02020603050405020304" pitchFamily="18" charset="0"/>
                        </a:rPr>
                        <a:t>BAN CHẤP HÀNH TRUNG ƯƠNG ĐẢNG KHOÁ XIII </a:t>
                      </a:r>
                      <a:r>
                        <a:rPr lang="en-US" sz="3200" dirty="0" err="1">
                          <a:solidFill>
                            <a:schemeClr val="tx1"/>
                          </a:solidFill>
                          <a:effectLst/>
                          <a:latin typeface="Times New Roman" panose="02020603050405020304" pitchFamily="18" charset="0"/>
                          <a:cs typeface="Times New Roman" panose="02020603050405020304" pitchFamily="18" charset="0"/>
                        </a:rPr>
                        <a:t>về</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tiếp</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tục</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xây</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dựng</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và</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hoàn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thiện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Nhà</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nước</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pháp</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quyền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xã</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hội</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chủ</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nghĩa</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Việt</a:t>
                      </a:r>
                      <a:r>
                        <a:rPr lang="en-US" sz="3200" dirty="0">
                          <a:solidFill>
                            <a:schemeClr val="tx1"/>
                          </a:solidFill>
                          <a:effectLst/>
                          <a:latin typeface="Times New Roman" panose="02020603050405020304" pitchFamily="18" charset="0"/>
                          <a:cs typeface="Times New Roman" panose="02020603050405020304" pitchFamily="18" charset="0"/>
                        </a:rPr>
                        <a:t> Nam </a:t>
                      </a:r>
                      <a:r>
                        <a:rPr lang="en-US" sz="3200" dirty="0" err="1">
                          <a:solidFill>
                            <a:schemeClr val="tx1"/>
                          </a:solidFill>
                          <a:effectLst/>
                          <a:latin typeface="Times New Roman" panose="02020603050405020304" pitchFamily="18" charset="0"/>
                          <a:cs typeface="Times New Roman" panose="02020603050405020304" pitchFamily="18" charset="0"/>
                        </a:rPr>
                        <a:t>trong</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giai</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đoạn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mới</a:t>
                      </a:r>
                      <a:r>
                        <a:rPr lang="en-US" sz="3200" dirty="0">
                          <a:solidFill>
                            <a:schemeClr val="tx1"/>
                          </a:solidFill>
                          <a:effectLst/>
                          <a:latin typeface="Times New Roman" panose="02020603050405020304" pitchFamily="18" charset="0"/>
                          <a:cs typeface="Times New Roman" panose="02020603050405020304" pitchFamily="18" charset="0"/>
                        </a:rPr>
                        <a:t> </a:t>
                      </a:r>
                    </a:p>
                    <a:p>
                      <a:pPr algn="ctr">
                        <a:lnSpc>
                          <a:spcPts val="4320"/>
                        </a:lnSpc>
                        <a:spcBef>
                          <a:spcPts val="600"/>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MS Mincho"/>
                        <a:cs typeface="Times New Roman" panose="02020603050405020304" pitchFamily="18" charset="0"/>
                      </a:endParaRPr>
                    </a:p>
                  </a:txBody>
                  <a:tcPr marL="68580" marR="68580" marT="0" marB="0">
                    <a:solidFill>
                      <a:srgbClr val="FFC000"/>
                    </a:solidFill>
                  </a:tcPr>
                </a:tc>
                <a:extLst>
                  <a:ext uri="{0D108BD9-81ED-4DB2-BD59-A6C34878D82A}">
                    <a16:rowId xmlns:a16="http://schemas.microsoft.com/office/drawing/2014/main" val="2781933731"/>
                  </a:ext>
                </a:extLst>
              </a:tr>
            </a:tbl>
          </a:graphicData>
        </a:graphic>
      </p:graphicFrame>
    </p:spTree>
    <p:extLst>
      <p:ext uri="{BB962C8B-B14F-4D97-AF65-F5344CB8AC3E}">
        <p14:creationId xmlns:p14="http://schemas.microsoft.com/office/powerpoint/2010/main" val="3422335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9603275" cy="1033906"/>
          </a:xfrm>
          <a:solidFill>
            <a:srgbClr val="FFC000"/>
          </a:solidFill>
        </p:spPr>
        <p:txBody>
          <a:bodyPr>
            <a:normAutofit/>
          </a:bodyPr>
          <a:lstStyle/>
          <a:p>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just">
              <a:buNone/>
            </a:pPr>
            <a:r>
              <a:rPr lang="en-US" sz="2400" b="1"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Nam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coi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trọng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nâng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hội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nghĩa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kịp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đầy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tổ</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lấy</a:t>
            </a:r>
            <a:r>
              <a:rPr lang="en-US" sz="2400" b="1" dirty="0">
                <a:latin typeface="Times New Roman" panose="02020603050405020304" pitchFamily="18" charset="0"/>
                <a:cs typeface="Times New Roman" panose="02020603050405020304" pitchFamily="18" charset="0"/>
              </a:rPr>
              <a:t> con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mục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nước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tôn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trọng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bảo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đảm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bảo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vệ</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quyền</a:t>
            </a:r>
            <a:r>
              <a:rPr lang="en-US" sz="2400" b="1" dirty="0">
                <a:solidFill>
                  <a:srgbClr val="FF0000"/>
                </a:solidFill>
                <a:latin typeface="Times New Roman" panose="02020603050405020304" pitchFamily="18" charset="0"/>
                <a:cs typeface="Times New Roman" panose="02020603050405020304" pitchFamily="18" charset="0"/>
              </a:rPr>
              <a:t> con </a:t>
            </a:r>
            <a:r>
              <a:rPr lang="en-US" sz="2400" b="1" dirty="0" err="1">
                <a:solidFill>
                  <a:srgbClr val="FF0000"/>
                </a:solidFill>
                <a:latin typeface="Times New Roman" panose="02020603050405020304" pitchFamily="18" charset="0"/>
                <a:cs typeface="Times New Roman" panose="02020603050405020304" pitchFamily="18" charset="0"/>
              </a:rPr>
              <a:t>người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quyền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công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dân</a:t>
            </a:r>
            <a:r>
              <a:rPr lang="en-US" sz="2400" b="1" dirty="0">
                <a:solidFill>
                  <a:srgbClr val="FF0000"/>
                </a:solidFill>
                <a:latin typeface="Times New Roman" panose="02020603050405020304" pitchFamily="18" charset="0"/>
                <a:cs typeface="Times New Roman" panose="02020603050405020304" pitchFamily="18" charset="0"/>
              </a:rPr>
              <a:t>. </a:t>
            </a:r>
          </a:p>
          <a:p>
            <a:endParaRPr lang="en-US" b="1" dirty="0"/>
          </a:p>
        </p:txBody>
      </p:sp>
    </p:spTree>
    <p:extLst>
      <p:ext uri="{BB962C8B-B14F-4D97-AF65-F5344CB8AC3E}">
        <p14:creationId xmlns:p14="http://schemas.microsoft.com/office/powerpoint/2010/main" val="584817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965" y="804519"/>
            <a:ext cx="9844890" cy="1024281"/>
          </a:xfrm>
          <a:solidFill>
            <a:srgbClr val="FFC000"/>
          </a:solidFill>
        </p:spPr>
        <p:txBody>
          <a:bodyPr>
            <a:noAutofit/>
          </a:bodyPr>
          <a:lstStyle/>
          <a:p>
            <a:r>
              <a:rPr lang="en-US" sz="2400" b="1" dirty="0">
                <a:latin typeface="Times New Roman" panose="02020603050405020304" pitchFamily="18" charset="0"/>
                <a:cs typeface="Times New Roman" panose="02020603050405020304" pitchFamily="18" charset="0"/>
              </a:rPr>
              <a:t>III- MỤC TIÊU, TRỌNG TÂM</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Mục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tiêu</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09965" y="2015732"/>
            <a:ext cx="9844889" cy="3450613"/>
          </a:xfrm>
        </p:spPr>
        <p:txBody>
          <a:bodyPr>
            <a:normAutofit/>
          </a:bodyPr>
          <a:lstStyle/>
          <a:p>
            <a:pPr algn="just"/>
            <a:r>
              <a:rPr lang="en-US" sz="2800" b="1" dirty="0">
                <a:latin typeface="Times New Roman" panose="02020603050405020304" pitchFamily="18" charset="0"/>
                <a:cs typeface="Times New Roman" panose="02020603050405020304" pitchFamily="18" charset="0"/>
              </a:rPr>
              <a:t>1.1. </a:t>
            </a:r>
            <a:r>
              <a:rPr lang="en-US" sz="2800" b="1" dirty="0" err="1">
                <a:latin typeface="Times New Roman" panose="02020603050405020304" pitchFamily="18" charset="0"/>
                <a:cs typeface="Times New Roman" panose="02020603050405020304" pitchFamily="18" charset="0"/>
              </a:rPr>
              <a:t>Mục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tổng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quát</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a:t>
            </a:r>
          </a:p>
          <a:p>
            <a:pPr algn="just"/>
            <a:r>
              <a:rPr lang="en-US" sz="2800" b="1" dirty="0">
                <a:latin typeface="Times New Roman" panose="02020603050405020304" pitchFamily="18" charset="0"/>
                <a:cs typeface="Times New Roman" panose="02020603050405020304" pitchFamily="18" charset="0"/>
              </a:rPr>
              <a:t>1.2. </a:t>
            </a:r>
            <a:r>
              <a:rPr lang="en-US" sz="2800" b="1" dirty="0" err="1">
                <a:latin typeface="Times New Roman" panose="02020603050405020304" pitchFamily="18" charset="0"/>
                <a:cs typeface="Times New Roman" panose="02020603050405020304" pitchFamily="18" charset="0"/>
              </a:rPr>
              <a:t>Mục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năm</a:t>
            </a:r>
            <a:r>
              <a:rPr lang="en-US" sz="2800" b="1" dirty="0">
                <a:latin typeface="Times New Roman" panose="02020603050405020304" pitchFamily="18" charset="0"/>
                <a:cs typeface="Times New Roman" panose="02020603050405020304" pitchFamily="18" charset="0"/>
              </a:rPr>
              <a:t> 2030</a:t>
            </a:r>
            <a:endParaRPr lang="en-US" sz="28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0573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037" y="365761"/>
            <a:ext cx="10715306" cy="1487994"/>
          </a:xfrm>
          <a:solidFill>
            <a:srgbClr val="FFC000"/>
          </a:solidFill>
        </p:spPr>
        <p:txBody>
          <a:bodyPr>
            <a:noAutofit/>
          </a:bodyPr>
          <a:lstStyle/>
          <a:p>
            <a:r>
              <a:rPr lang="en-US" sz="1800" b="1" dirty="0">
                <a:latin typeface="Times New Roman" panose="02020603050405020304" pitchFamily="18" charset="0"/>
                <a:cs typeface="Times New Roman" panose="02020603050405020304" pitchFamily="18" charset="0"/>
              </a:rPr>
              <a:t>IV- NHIỆM VỤ VÀ GIẢI PHÁP</a:t>
            </a: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r>
              <a:rPr lang="en-US" sz="1800" b="1" dirty="0">
                <a:latin typeface="Times New Roman" panose="02020603050405020304" pitchFamily="18" charset="0"/>
                <a:cs typeface="Times New Roman" panose="02020603050405020304" pitchFamily="18" charset="0"/>
              </a:rPr>
              <a:t>1. </a:t>
            </a:r>
            <a:r>
              <a:rPr lang="en-US" sz="1800" b="1" dirty="0" err="1">
                <a:latin typeface="Times New Roman" panose="02020603050405020304" pitchFamily="18" charset="0"/>
                <a:cs typeface="Times New Roman" panose="02020603050405020304" pitchFamily="18" charset="0"/>
              </a:rPr>
              <a:t>Đẩy</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mạnh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tuyên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truyền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phổ</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biến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giáo</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dục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nâng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cao</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nhận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thức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về</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Nhà</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nước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pháp</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quyền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xã</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hội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chủ</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nghĩa</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Việt</a:t>
            </a:r>
            <a:r>
              <a:rPr lang="en-US" sz="1800" b="1" dirty="0">
                <a:latin typeface="Times New Roman" panose="02020603050405020304" pitchFamily="18" charset="0"/>
                <a:cs typeface="Times New Roman" panose="02020603050405020304" pitchFamily="18" charset="0"/>
              </a:rPr>
              <a:t> Nam</a:t>
            </a:r>
            <a:br>
              <a:rPr lang="en-US" sz="1800" b="1" dirty="0">
                <a:latin typeface="Times New Roman" panose="02020603050405020304" pitchFamily="18" charset="0"/>
                <a:cs typeface="Times New Roman" panose="02020603050405020304" pitchFamily="18" charset="0"/>
              </a:rPr>
            </a:br>
            <a:br>
              <a:rPr lang="en-US" sz="1800" b="1"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11200" y="2015732"/>
            <a:ext cx="10929509" cy="3729286"/>
          </a:xfrm>
        </p:spPr>
        <p:txBody>
          <a:bodyPr>
            <a:normAutofit fontScale="92500" lnSpcReduction="20000"/>
          </a:bodyPr>
          <a:lstStyle/>
          <a:p>
            <a:pPr marL="0" indent="0" algn="just">
              <a:spcBef>
                <a:spcPts val="600"/>
              </a:spcBef>
              <a:spcAft>
                <a:spcPts val="600"/>
              </a:spcAft>
              <a:buNone/>
            </a:pP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quyền</a:t>
            </a:r>
            <a:r>
              <a:rPr lang="en-US" b="1" dirty="0">
                <a:latin typeface="Times New Roman" panose="02020603050405020304" pitchFamily="18" charset="0"/>
                <a:cs typeface="Times New Roman" panose="02020603050405020304" pitchFamily="18" charset="0"/>
              </a:rPr>
              <a:t> con </a:t>
            </a:r>
            <a:r>
              <a:rPr lang="en-US" b="1" dirty="0" err="1">
                <a:latin typeface="Times New Roman" panose="02020603050405020304" pitchFamily="18" charset="0"/>
                <a:cs typeface="Times New Roman" panose="02020603050405020304" pitchFamily="18" charset="0"/>
              </a:rPr>
              <a:t>người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quyền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được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nhận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tôn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trọng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bảo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đảm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bảo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vệ</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theo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Hiến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pháp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pháp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luật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nước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được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tổ</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chức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hoạt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động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theo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Hiến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pháp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pháp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luật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quản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lý</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hội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bằng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Hiến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pháp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pháp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luật</a:t>
            </a:r>
            <a:r>
              <a:rPr lang="en-US" b="1" dirty="0">
                <a:latin typeface="Times New Roman" panose="02020603050405020304" pitchFamily="18" charset="0"/>
                <a:cs typeface="Times New Roman" panose="02020603050405020304" pitchFamily="18" charset="0"/>
              </a:rPr>
              <a:t>….</a:t>
            </a:r>
          </a:p>
          <a:p>
            <a:pPr algn="just">
              <a:spcBef>
                <a:spcPts val="600"/>
              </a:spcBef>
              <a:spcAft>
                <a:spcPts val="600"/>
              </a:spcAft>
              <a:buFontTx/>
              <a:buChar char="-"/>
            </a:pPr>
            <a:r>
              <a:rPr lang="en-US" b="1" dirty="0" err="1">
                <a:latin typeface="Times New Roman" panose="02020603050405020304" pitchFamily="18" charset="0"/>
                <a:cs typeface="Times New Roman" panose="02020603050405020304" pitchFamily="18" charset="0"/>
              </a:rPr>
              <a:t>Tiếp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tục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chế</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cụ</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kịp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đầy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đủ</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quan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điểm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chủ</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trương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Đảng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định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Hiến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pháp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về</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quyền</a:t>
            </a:r>
            <a:r>
              <a:rPr lang="en-US" b="1" dirty="0">
                <a:latin typeface="Times New Roman" panose="02020603050405020304" pitchFamily="18" charset="0"/>
                <a:cs typeface="Times New Roman" panose="02020603050405020304" pitchFamily="18" charset="0"/>
              </a:rPr>
              <a:t> con </a:t>
            </a:r>
            <a:r>
              <a:rPr lang="en-US" b="1" dirty="0" err="1">
                <a:latin typeface="Times New Roman" panose="02020603050405020304" pitchFamily="18" charset="0"/>
                <a:cs typeface="Times New Roman" panose="02020603050405020304" pitchFamily="18" charset="0"/>
              </a:rPr>
              <a:t>người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quyền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nghĩa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vụ</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bản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dân</a:t>
            </a:r>
            <a:r>
              <a:rPr lang="en-US" b="1" dirty="0">
                <a:latin typeface="Times New Roman" panose="02020603050405020304" pitchFamily="18" charset="0"/>
                <a:cs typeface="Times New Roman" panose="02020603050405020304" pitchFamily="18" charset="0"/>
              </a:rPr>
              <a:t>; </a:t>
            </a:r>
          </a:p>
          <a:p>
            <a:pPr algn="just">
              <a:spcBef>
                <a:spcPts val="600"/>
              </a:spcBef>
              <a:spcAft>
                <a:spcPts val="600"/>
              </a:spcAft>
              <a:buFontTx/>
              <a:buChar char="-"/>
            </a:pPr>
            <a:r>
              <a:rPr lang="en-US" b="1" dirty="0" err="1">
                <a:latin typeface="Times New Roman" panose="02020603050405020304" pitchFamily="18" charset="0"/>
                <a:cs typeface="Times New Roman" panose="02020603050405020304" pitchFamily="18" charset="0"/>
              </a:rPr>
              <a:t>Nội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luật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điều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ước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quốc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tế</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về</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quyền</a:t>
            </a:r>
            <a:r>
              <a:rPr lang="en-US" b="1" dirty="0">
                <a:latin typeface="Times New Roman" panose="02020603050405020304" pitchFamily="18" charset="0"/>
                <a:cs typeface="Times New Roman" panose="02020603050405020304" pitchFamily="18" charset="0"/>
              </a:rPr>
              <a:t> con </a:t>
            </a:r>
            <a:r>
              <a:rPr lang="en-US" b="1" dirty="0" err="1">
                <a:latin typeface="Times New Roman" panose="02020603050405020304" pitchFamily="18" charset="0"/>
                <a:cs typeface="Times New Roman" panose="02020603050405020304" pitchFamily="18" charset="0"/>
              </a:rPr>
              <a:t>người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Việt</a:t>
            </a:r>
            <a:r>
              <a:rPr lang="en-US" b="1" dirty="0">
                <a:latin typeface="Times New Roman" panose="02020603050405020304" pitchFamily="18" charset="0"/>
                <a:cs typeface="Times New Roman" panose="02020603050405020304" pitchFamily="18" charset="0"/>
              </a:rPr>
              <a:t> Nam </a:t>
            </a:r>
            <a:r>
              <a:rPr lang="en-US" b="1" dirty="0" err="1">
                <a:latin typeface="Times New Roman" panose="02020603050405020304" pitchFamily="18" charset="0"/>
                <a:cs typeface="Times New Roman" panose="02020603050405020304" pitchFamily="18" charset="0"/>
              </a:rPr>
              <a:t>đã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tham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định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rõ</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trách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nhiệm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quan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nước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trong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việc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tôn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trọng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bảo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đảm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bảo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vệ</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quyền</a:t>
            </a:r>
            <a:r>
              <a:rPr lang="en-US" b="1" dirty="0">
                <a:latin typeface="Times New Roman" panose="02020603050405020304" pitchFamily="18" charset="0"/>
                <a:cs typeface="Times New Roman" panose="02020603050405020304" pitchFamily="18" charset="0"/>
              </a:rPr>
              <a:t> con </a:t>
            </a:r>
            <a:r>
              <a:rPr lang="en-US" b="1" dirty="0" err="1">
                <a:latin typeface="Times New Roman" panose="02020603050405020304" pitchFamily="18" charset="0"/>
                <a:cs typeface="Times New Roman" panose="02020603050405020304" pitchFamily="18" charset="0"/>
              </a:rPr>
              <a:t>người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quyền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Thực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hiện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tốt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nguyên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tắc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được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những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gì</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pháp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luật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cấm</a:t>
            </a:r>
            <a:r>
              <a:rPr lang="en-US" b="1" dirty="0">
                <a:latin typeface="Times New Roman" panose="02020603050405020304" pitchFamily="18" charset="0"/>
                <a:cs typeface="Times New Roman" panose="02020603050405020304" pitchFamily="18" charset="0"/>
              </a:rPr>
              <a:t>; </a:t>
            </a:r>
          </a:p>
          <a:p>
            <a:pPr algn="just">
              <a:spcBef>
                <a:spcPts val="600"/>
              </a:spcBef>
              <a:spcAft>
                <a:spcPts val="600"/>
              </a:spcAft>
              <a:buFontTx/>
              <a:buChar char="-"/>
            </a:pPr>
            <a:r>
              <a:rPr lang="en-US" b="1" dirty="0" err="1">
                <a:latin typeface="Times New Roman" panose="02020603050405020304" pitchFamily="18" charset="0"/>
                <a:cs typeface="Times New Roman" panose="02020603050405020304" pitchFamily="18" charset="0"/>
              </a:rPr>
              <a:t>Quyền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tách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nghĩa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vụ</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việc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thực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hiện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quyền</a:t>
            </a:r>
            <a:r>
              <a:rPr lang="en-US" b="1" dirty="0">
                <a:latin typeface="Times New Roman" panose="02020603050405020304" pitchFamily="18" charset="0"/>
                <a:cs typeface="Times New Roman" panose="02020603050405020304" pitchFamily="18" charset="0"/>
              </a:rPr>
              <a:t> con </a:t>
            </a:r>
            <a:r>
              <a:rPr lang="en-US" b="1" dirty="0" err="1">
                <a:latin typeface="Times New Roman" panose="02020603050405020304" pitchFamily="18" charset="0"/>
                <a:cs typeface="Times New Roman" panose="02020603050405020304" pitchFamily="18" charset="0"/>
              </a:rPr>
              <a:t>người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quyền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được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xâm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phạm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lợi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ích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quốc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gia</a:t>
            </a:r>
            <a:r>
              <a:rPr lang="en-US" b="1"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dân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tộc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quyền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lợi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ích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hợp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pháp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tổ</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chức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nhân</a:t>
            </a:r>
            <a:r>
              <a:rPr lang="en-US" b="1" dirty="0">
                <a:latin typeface="Times New Roman" panose="02020603050405020304" pitchFamily="18" charset="0"/>
                <a:cs typeface="Times New Roman" panose="02020603050405020304" pitchFamily="18" charset="0"/>
              </a:rPr>
              <a:t>.</a:t>
            </a:r>
          </a:p>
          <a:p>
            <a:pPr marL="0" indent="0" algn="just">
              <a:spcAft>
                <a:spcPts val="1200"/>
              </a:spcAft>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1323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6837" y="804519"/>
            <a:ext cx="9928018" cy="1049235"/>
          </a:xfrm>
          <a:solidFill>
            <a:srgbClr val="FFC000"/>
          </a:solidFill>
        </p:spPr>
        <p:txBody>
          <a:bodyPr/>
          <a:lstStyle/>
          <a:p>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52945" y="2015732"/>
            <a:ext cx="10001909" cy="3450613"/>
          </a:xfrm>
        </p:spPr>
        <p:txBody>
          <a:bodyPr>
            <a:normAutofit/>
          </a:bodyPr>
          <a:lstStyle/>
          <a:p>
            <a:pPr algn="just">
              <a:spcBef>
                <a:spcPts val="600"/>
              </a:spcBef>
              <a:spcAft>
                <a:spcPts val="600"/>
              </a:spcAft>
            </a:pPr>
            <a:r>
              <a:rPr lang="en-US" dirty="0" err="1">
                <a:latin typeface="Times New Roman" pitchFamily="18" charset="0"/>
                <a:cs typeface="Times New Roman" pitchFamily="18" charset="0"/>
              </a:rPr>
              <a:t>Hiện</a:t>
            </a:r>
            <a:r>
              <a:rPr lang="en-US" dirty="0">
                <a:latin typeface="Times New Roman" pitchFamily="18" charset="0"/>
                <a:cs typeface="Times New Roman" pitchFamily="18" charset="0"/>
              </a:rPr>
              <a:t> nay, </a:t>
            </a:r>
            <a:r>
              <a:rPr lang="en-US" dirty="0" err="1">
                <a:latin typeface="Times New Roman" pitchFamily="18" charset="0"/>
                <a:cs typeface="Times New Roman" pitchFamily="18" charset="0"/>
              </a:rPr>
              <a:t>giáo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quyền</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triển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khắp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gồm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thức</a:t>
            </a:r>
            <a:r>
              <a:rPr lang="en-US" dirty="0">
                <a:latin typeface="Times New Roman" pitchFamily="18" charset="0"/>
                <a:cs typeface="Times New Roman" pitchFamily="18" charset="0"/>
              </a:rPr>
              <a:t>.</a:t>
            </a:r>
          </a:p>
          <a:p>
            <a:pPr algn="just">
              <a:spcBef>
                <a:spcPts val="600"/>
              </a:spcBef>
              <a:spcAft>
                <a:spcPts val="600"/>
              </a:spcAft>
            </a:pPr>
            <a:r>
              <a:rPr lang="en-US" b="1" i="1" dirty="0" err="1">
                <a:latin typeface="Times New Roman" pitchFamily="18" charset="0"/>
                <a:cs typeface="Times New Roman" pitchFamily="18" charset="0"/>
              </a:rPr>
              <a:t>Giáo</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dục</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chính</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thức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sở</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quốc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cấp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tiểu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trung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chuyên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luật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chuyên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luật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lãnh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trung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cấp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cấp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trị</a:t>
            </a:r>
            <a:r>
              <a:rPr lang="en-US" dirty="0">
                <a:latin typeface="Times New Roman" pitchFamily="18" charset="0"/>
                <a:cs typeface="Times New Roman" pitchFamily="18" charset="0"/>
              </a:rPr>
              <a:t>.</a:t>
            </a:r>
          </a:p>
          <a:p>
            <a:pPr algn="just">
              <a:spcBef>
                <a:spcPts val="600"/>
              </a:spcBef>
              <a:spcAft>
                <a:spcPts val="600"/>
              </a:spcAft>
            </a:pPr>
            <a:r>
              <a:rPr lang="en-US" dirty="0" err="1">
                <a:latin typeface="Times New Roman" pitchFamily="18" charset="0"/>
                <a:cs typeface="Times New Roman" pitchFamily="18" charset="0"/>
              </a:rPr>
              <a:t>Sau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cấp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bằng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sỹ</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Đại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quốc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Khoa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Quốc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Hồ</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Chí</a:t>
            </a:r>
            <a:r>
              <a:rPr lang="en-US" dirty="0">
                <a:latin typeface="Times New Roman" pitchFamily="18" charset="0"/>
                <a:cs typeface="Times New Roman" pitchFamily="18" charset="0"/>
              </a:rPr>
              <a:t> Minh. </a:t>
            </a:r>
            <a:r>
              <a:rPr lang="en-US" dirty="0" err="1">
                <a:latin typeface="Times New Roman" pitchFamily="18" charset="0"/>
                <a:cs typeface="Times New Roman" pitchFamily="18" charset="0"/>
              </a:rPr>
              <a:t>Cấp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bằng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sĩ</a:t>
            </a:r>
            <a:r>
              <a:rPr lang="en-US" dirty="0">
                <a:latin typeface="Times New Roman" pitchFamily="18" charset="0"/>
                <a:cs typeface="Times New Roman" pitchFamily="18" charset="0"/>
              </a:rPr>
              <a:t>, HVCTQG HCM.</a:t>
            </a:r>
          </a:p>
          <a:p>
            <a:pPr algn="just">
              <a:spcBef>
                <a:spcPts val="600"/>
              </a:spcBef>
              <a:spcAft>
                <a:spcPts val="600"/>
              </a:spcAft>
            </a:pPr>
            <a:r>
              <a:rPr lang="en-US" b="1" i="1" dirty="0" err="1">
                <a:latin typeface="Times New Roman" pitchFamily="18" charset="0"/>
                <a:cs typeface="Times New Roman" pitchFamily="18" charset="0"/>
              </a:rPr>
              <a:t>Giáo</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dục</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không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chính</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thức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Thông</a:t>
            </a:r>
            <a:r>
              <a:rPr lang="en-US" dirty="0">
                <a:latin typeface="Times New Roman" pitchFamily="18" charset="0"/>
                <a:cs typeface="Times New Roman" pitchFamily="18" charset="0"/>
              </a:rPr>
              <a:t> qua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khóa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huấn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nghị</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252172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r>
              <a:rPr lang="en-US" sz="4000" b="1" dirty="0" err="1">
                <a:latin typeface="Times New Roman" pitchFamily="18" charset="0"/>
                <a:cs typeface="Times New Roman" pitchFamily="18" charset="0"/>
              </a:rPr>
              <a:t>Hạn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chế</a:t>
            </a:r>
            <a:endParaRPr lang="en-US" sz="4000" b="1"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lgn="just"/>
            <a:r>
              <a:rPr lang="en-US" sz="2800" i="1" dirty="0" err="1">
                <a:latin typeface="Times New Roman" pitchFamily="18" charset="0"/>
                <a:cs typeface="Times New Roman" pitchFamily="18" charset="0"/>
              </a:rPr>
              <a:t>Thứ</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nhất</a:t>
            </a:r>
            <a:r>
              <a:rPr lang="en-US" sz="2800" i="1" dirty="0">
                <a:latin typeface="Times New Roman" pitchFamily="18" charset="0"/>
                <a:cs typeface="Times New Roman" pitchFamily="18" charset="0"/>
              </a:rPr>
              <a:t>, </a:t>
            </a:r>
            <a:r>
              <a:rPr lang="en-US" sz="2800" dirty="0" err="1">
                <a:latin typeface="Times New Roman" pitchFamily="18" charset="0"/>
                <a:cs typeface="Times New Roman" pitchFamily="18" charset="0"/>
              </a:rPr>
              <a:t>mặc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nội</a:t>
            </a:r>
            <a:r>
              <a:rPr lang="en-US" sz="2800" dirty="0">
                <a:latin typeface="Times New Roman" pitchFamily="18" charset="0"/>
                <a:cs typeface="Times New Roman" pitchFamily="18" charset="0"/>
              </a:rPr>
              <a:t> dung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quyền</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nhật</a:t>
            </a:r>
            <a:r>
              <a:rPr lang="en-US" sz="2800" dirty="0">
                <a:latin typeface="Times New Roman" pitchFamily="18" charset="0"/>
                <a:cs typeface="Times New Roman" pitchFamily="18" charset="0"/>
              </a:rPr>
              <a:t>;</a:t>
            </a:r>
          </a:p>
          <a:p>
            <a:endParaRPr lang="en-US" sz="2800" dirty="0"/>
          </a:p>
        </p:txBody>
      </p:sp>
    </p:spTree>
    <p:extLst>
      <p:ext uri="{BB962C8B-B14F-4D97-AF65-F5344CB8AC3E}">
        <p14:creationId xmlns:p14="http://schemas.microsoft.com/office/powerpoint/2010/main" val="2908401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563419"/>
            <a:ext cx="9603275" cy="1290336"/>
          </a:xfrm>
          <a:solidFill>
            <a:srgbClr val="FFC000"/>
          </a:solidFill>
        </p:spPr>
        <p:txBody>
          <a:bodyPr/>
          <a:lstStyle/>
          <a:p>
            <a:r>
              <a:rPr lang="en-US" b="1" dirty="0">
                <a:latin typeface="Times New Roman" panose="02020603050405020304" pitchFamily="18" charset="0"/>
                <a:cs typeface="Times New Roman" panose="02020603050405020304" pitchFamily="18" charset="0"/>
              </a:rPr>
              <a:t>B. NỘI DUNG BÀI GIẢNG</a:t>
            </a:r>
          </a:p>
        </p:txBody>
      </p:sp>
      <p:sp>
        <p:nvSpPr>
          <p:cNvPr id="3" name="Content Placeholder 2"/>
          <p:cNvSpPr>
            <a:spLocks noGrp="1"/>
          </p:cNvSpPr>
          <p:nvPr>
            <p:ph idx="1"/>
          </p:nvPr>
        </p:nvSpPr>
        <p:spPr/>
        <p:txBody>
          <a:bodyPr/>
          <a:lstStyle/>
          <a:p>
            <a:pPr marL="0" indent="0" algn="just">
              <a:buNone/>
            </a:pPr>
            <a:r>
              <a:rPr lang="en-US" sz="3200" b="1" dirty="0">
                <a:latin typeface="Times New Roman" pitchFamily="18" charset="0"/>
                <a:cs typeface="Times New Roman" pitchFamily="18" charset="0"/>
              </a:rPr>
              <a:t>1. </a:t>
            </a:r>
            <a:r>
              <a:rPr lang="en-US" sz="3200" b="1" dirty="0" err="1">
                <a:latin typeface="Times New Roman" pitchFamily="18" charset="0"/>
                <a:cs typeface="Times New Roman" pitchFamily="18" charset="0"/>
              </a:rPr>
              <a:t>Bối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cảnh</a:t>
            </a:r>
            <a:r>
              <a:rPr lang="en-US" sz="3200" b="1" dirty="0">
                <a:latin typeface="Times New Roman" pitchFamily="18" charset="0"/>
                <a:cs typeface="Times New Roman" pitchFamily="18" charset="0"/>
              </a:rPr>
              <a:t>, ý </a:t>
            </a:r>
            <a:r>
              <a:rPr lang="en-US" sz="3200" b="1" dirty="0" err="1">
                <a:latin typeface="Times New Roman" pitchFamily="18" charset="0"/>
                <a:cs typeface="Times New Roman" pitchFamily="18" charset="0"/>
              </a:rPr>
              <a:t>nghĩa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tầm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trọng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giáo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tạo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về</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quyền</a:t>
            </a:r>
            <a:r>
              <a:rPr lang="en-US" sz="3200" b="1" dirty="0">
                <a:latin typeface="Times New Roman" pitchFamily="18" charset="0"/>
                <a:cs typeface="Times New Roman" pitchFamily="18" charset="0"/>
              </a:rPr>
              <a:t> con </a:t>
            </a:r>
            <a:r>
              <a:rPr lang="en-US" sz="3200" b="1" dirty="0" err="1">
                <a:latin typeface="Times New Roman" pitchFamily="18" charset="0"/>
                <a:cs typeface="Times New Roman" pitchFamily="18" charset="0"/>
              </a:rPr>
              <a:t>người</a:t>
            </a:r>
            <a:endParaRPr lang="en-US" sz="3200" dirty="0"/>
          </a:p>
        </p:txBody>
      </p:sp>
    </p:spTree>
    <p:extLst>
      <p:ext uri="{BB962C8B-B14F-4D97-AF65-F5344CB8AC3E}">
        <p14:creationId xmlns:p14="http://schemas.microsoft.com/office/powerpoint/2010/main" val="61143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lgn="just"/>
            <a:r>
              <a:rPr lang="en-US" sz="2800" i="1" dirty="0" err="1">
                <a:latin typeface="Times New Roman" pitchFamily="18" charset="0"/>
                <a:cs typeface="Times New Roman" pitchFamily="18" charset="0"/>
              </a:rPr>
              <a:t>Thứ</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hai</a:t>
            </a:r>
            <a:r>
              <a:rPr lang="en-US" sz="2800" i="1" dirty="0">
                <a:latin typeface="Times New Roman" pitchFamily="18" charset="0"/>
                <a:cs typeface="Times New Roman" pitchFamily="18" charset="0"/>
              </a:rPr>
              <a: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riêng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chưa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góc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quyền</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người</a:t>
            </a:r>
            <a:endParaRPr lang="en-US" sz="2800" dirty="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a:p>
            <a:endParaRPr lang="en-US" sz="2800" dirty="0"/>
          </a:p>
        </p:txBody>
      </p:sp>
    </p:spTree>
    <p:extLst>
      <p:ext uri="{BB962C8B-B14F-4D97-AF65-F5344CB8AC3E}">
        <p14:creationId xmlns:p14="http://schemas.microsoft.com/office/powerpoint/2010/main" val="4117067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lgn="just"/>
            <a:r>
              <a:rPr lang="en-US" sz="2800" i="1" dirty="0" err="1">
                <a:latin typeface="Times New Roman" pitchFamily="18" charset="0"/>
                <a:cs typeface="Times New Roman" pitchFamily="18" charset="0"/>
              </a:rPr>
              <a:t>Thứ</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ba</a:t>
            </a:r>
            <a:r>
              <a:rPr lang="en-US" sz="2800" i="1" dirty="0">
                <a:latin typeface="Times New Roman" pitchFamily="18" charset="0"/>
                <a:cs typeface="Times New Roman" pitchFamily="18" charset="0"/>
              </a:rPr>
              <a:t>,</a:t>
            </a:r>
            <a:r>
              <a:rPr lang="en-US" sz="2800"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chưa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chương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con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thống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sở</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dục</a:t>
            </a:r>
            <a:r>
              <a:rPr lang="en-US" sz="2800" b="1" dirty="0">
                <a:latin typeface="Times New Roman" pitchFamily="18" charset="0"/>
                <a:cs typeface="Times New Roman" pitchFamily="18" charset="0"/>
              </a:rPr>
              <a:t>; </a:t>
            </a:r>
          </a:p>
        </p:txBody>
      </p:sp>
    </p:spTree>
    <p:extLst>
      <p:ext uri="{BB962C8B-B14F-4D97-AF65-F5344CB8AC3E}">
        <p14:creationId xmlns:p14="http://schemas.microsoft.com/office/powerpoint/2010/main" val="3564590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lgn="just"/>
            <a:r>
              <a:rPr lang="en-US" sz="2800" i="1" dirty="0" err="1">
                <a:latin typeface="Times New Roman" pitchFamily="18" charset="0"/>
                <a:cs typeface="Times New Roman" pitchFamily="18" charset="0"/>
              </a:rPr>
              <a:t>Thứ</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tư</a:t>
            </a:r>
            <a:r>
              <a:rPr lang="en-US" sz="2800" i="1" dirty="0">
                <a:latin typeface="Times New Roman" pitchFamily="18" charset="0"/>
                <a:cs typeface="Times New Roman" pitchFamily="18" charset="0"/>
              </a:rPr>
              <a:t>,</a:t>
            </a:r>
            <a:r>
              <a:rPr lang="en-US" sz="2800"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bộ</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quản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lý</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giảng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cộng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đồng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hội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chưa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trang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kiến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bản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con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a:t>
            </a:r>
            <a:endParaRPr lang="en-US" sz="2800" b="1" dirty="0"/>
          </a:p>
        </p:txBody>
      </p:sp>
    </p:spTree>
    <p:extLst>
      <p:ext uri="{BB962C8B-B14F-4D97-AF65-F5344CB8AC3E}">
        <p14:creationId xmlns:p14="http://schemas.microsoft.com/office/powerpoint/2010/main" val="1143883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lgn="just"/>
            <a:r>
              <a:rPr lang="en-US" sz="2800" i="1" dirty="0" err="1">
                <a:latin typeface="Times New Roman" pitchFamily="18" charset="0"/>
                <a:cs typeface="Times New Roman" pitchFamily="18" charset="0"/>
              </a:rPr>
              <a:t>Thứ</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năm</a:t>
            </a:r>
            <a:r>
              <a:rPr lang="en-US" sz="2800" i="1" dirty="0">
                <a:latin typeface="Times New Roman" pitchFamily="18" charset="0"/>
                <a:cs typeface="Times New Roman" pitchFamily="18" charset="0"/>
              </a:rPr>
              <a:t>,</a:t>
            </a:r>
            <a:r>
              <a:rPr lang="en-US" sz="2800"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liệu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liệu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giảng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dạy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tập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con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ở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sở</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hệ</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thống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quốc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còn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thiếu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ảnh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hưởng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đến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lượng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dục</a:t>
            </a:r>
            <a:r>
              <a:rPr lang="en-US" sz="2800" b="1" dirty="0">
                <a:latin typeface="Times New Roman" pitchFamily="18" charset="0"/>
                <a:cs typeface="Times New Roman" pitchFamily="18" charset="0"/>
              </a:rPr>
              <a:t>. </a:t>
            </a:r>
          </a:p>
          <a:p>
            <a:pPr algn="just"/>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2880983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lnSpcReduction="10000"/>
          </a:bodyPr>
          <a:lstStyle/>
          <a:p>
            <a:pPr algn="just"/>
            <a:r>
              <a:rPr lang="en-US" dirty="0" err="1">
                <a:latin typeface="Times New Roman" pitchFamily="18" charset="0"/>
                <a:cs typeface="Times New Roman" pitchFamily="18" charset="0"/>
              </a:rPr>
              <a:t>Năm</a:t>
            </a:r>
            <a:r>
              <a:rPr lang="en-US" dirty="0">
                <a:latin typeface="Times New Roman" pitchFamily="18" charset="0"/>
                <a:cs typeface="Times New Roman" pitchFamily="18" charset="0"/>
              </a:rPr>
              <a:t> 2010, Ban </a:t>
            </a:r>
            <a:r>
              <a:rPr lang="en-US" dirty="0" err="1">
                <a:latin typeface="Times New Roman" pitchFamily="18" charset="0"/>
                <a:cs typeface="Times New Roman" pitchFamily="18" charset="0"/>
              </a:rPr>
              <a:t>Bí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Trung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Chỉ</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44-CT/TW </a:t>
            </a:r>
            <a:r>
              <a:rPr lang="en-US" dirty="0" err="1">
                <a:latin typeface="Times New Roman" pitchFamily="18" charset="0"/>
                <a:cs typeface="Times New Roman" pitchFamily="18" charset="0"/>
              </a:rPr>
              <a:t>ngày</a:t>
            </a:r>
            <a:r>
              <a:rPr lang="en-US" dirty="0">
                <a:latin typeface="Times New Roman" pitchFamily="18" charset="0"/>
                <a:cs typeface="Times New Roman" pitchFamily="18" charset="0"/>
              </a:rPr>
              <a:t> 20 </a:t>
            </a:r>
            <a:r>
              <a:rPr lang="en-US" dirty="0" err="1">
                <a:latin typeface="Times New Roman" pitchFamily="18" charset="0"/>
                <a:cs typeface="Times New Roman" pitchFamily="18" charset="0"/>
              </a:rPr>
              <a:t>tháng</a:t>
            </a:r>
            <a:r>
              <a:rPr lang="en-US" dirty="0">
                <a:latin typeface="Times New Roman" pitchFamily="18" charset="0"/>
                <a:cs typeface="Times New Roman" pitchFamily="18" charset="0"/>
              </a:rPr>
              <a:t> 7 </a:t>
            </a:r>
            <a:r>
              <a:rPr lang="en-US" dirty="0" err="1">
                <a:latin typeface="Times New Roman" pitchFamily="18" charset="0"/>
                <a:cs typeface="Times New Roman" pitchFamily="18" charset="0"/>
              </a:rPr>
              <a:t>năm</a:t>
            </a:r>
            <a:r>
              <a:rPr lang="en-US" dirty="0">
                <a:latin typeface="Times New Roman" pitchFamily="18" charset="0"/>
                <a:cs typeface="Times New Roman" pitchFamily="18" charset="0"/>
              </a:rPr>
              <a:t> 2010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mới</a:t>
            </a:r>
            <a:r>
              <a:rPr lang="en-US" dirty="0">
                <a:latin typeface="Times New Roman" pitchFamily="18" charset="0"/>
                <a:cs typeface="Times New Roman" pitchFamily="18" charset="0"/>
              </a:rPr>
              <a:t>”, </a:t>
            </a:r>
          </a:p>
          <a:p>
            <a:pPr algn="just"/>
            <a:r>
              <a:rPr lang="en-US" dirty="0" err="1">
                <a:latin typeface="Times New Roman" pitchFamily="18" charset="0"/>
                <a:cs typeface="Times New Roman" pitchFamily="18" charset="0"/>
              </a:rPr>
              <a:t>nhấn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mạnh</a:t>
            </a:r>
            <a:r>
              <a:rPr lang="en-US" dirty="0">
                <a:latin typeface="Times New Roman" pitchFamily="18" charset="0"/>
                <a:cs typeface="Times New Roman" pitchFamily="18" charset="0"/>
              </a:rPr>
              <a:t> </a:t>
            </a:r>
            <a:r>
              <a:rPr lang="en-US" sz="3200" b="1" dirty="0">
                <a:latin typeface="Times New Roman" pitchFamily="18" charset="0"/>
                <a:cs typeface="Times New Roman" pitchFamily="18" charset="0"/>
              </a:rPr>
              <a:t>“</a:t>
            </a:r>
            <a:r>
              <a:rPr lang="en-US" sz="3200" b="1" dirty="0" err="1">
                <a:latin typeface="Times New Roman" pitchFamily="18" charset="0"/>
                <a:cs typeface="Times New Roman" pitchFamily="18" charset="0"/>
              </a:rPr>
              <a:t>nghiên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cứu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đưa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nội</a:t>
            </a:r>
            <a:r>
              <a:rPr lang="en-US" sz="3200" b="1" dirty="0">
                <a:latin typeface="Times New Roman" pitchFamily="18" charset="0"/>
                <a:cs typeface="Times New Roman" pitchFamily="18" charset="0"/>
              </a:rPr>
              <a:t> dung </a:t>
            </a:r>
            <a:r>
              <a:rPr lang="en-US" sz="3200" b="1" dirty="0" err="1">
                <a:latin typeface="Times New Roman" pitchFamily="18" charset="0"/>
                <a:cs typeface="Times New Roman" pitchFamily="18" charset="0"/>
              </a:rPr>
              <a:t>về</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quyền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chương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trình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giáo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trong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hệ</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thống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giáo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quốc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dựng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nội</a:t>
            </a:r>
            <a:r>
              <a:rPr lang="en-US" sz="3200" b="1" dirty="0">
                <a:latin typeface="Times New Roman" pitchFamily="18" charset="0"/>
                <a:cs typeface="Times New Roman" pitchFamily="18" charset="0"/>
              </a:rPr>
              <a:t> dung </a:t>
            </a:r>
            <a:r>
              <a:rPr lang="en-US" sz="3200" b="1" dirty="0" err="1">
                <a:latin typeface="Times New Roman" pitchFamily="18" charset="0"/>
                <a:cs typeface="Times New Roman" pitchFamily="18" charset="0"/>
              </a:rPr>
              <a:t>tuyên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truyền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bồi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dưỡng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về</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quyền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phù</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hợp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với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loại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đối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tượng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trong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hội</a:t>
            </a:r>
            <a:r>
              <a:rPr lang="en-US" sz="3200" b="1" dirty="0">
                <a:latin typeface="Times New Roman" pitchFamily="18" charset="0"/>
                <a:cs typeface="Times New Roman" pitchFamily="18" charset="0"/>
              </a:rPr>
              <a:t>”. </a:t>
            </a:r>
          </a:p>
          <a:p>
            <a:endParaRPr lang="en-US" sz="3200" dirty="0"/>
          </a:p>
        </p:txBody>
      </p:sp>
    </p:spTree>
    <p:extLst>
      <p:ext uri="{BB962C8B-B14F-4D97-AF65-F5344CB8AC3E}">
        <p14:creationId xmlns:p14="http://schemas.microsoft.com/office/powerpoint/2010/main" val="718912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lnSpcReduction="20000"/>
          </a:bodyPr>
          <a:lstStyle/>
          <a:p>
            <a:pPr algn="just">
              <a:spcAft>
                <a:spcPts val="1200"/>
              </a:spcAft>
            </a:pPr>
            <a:r>
              <a:rPr lang="en-US" dirty="0" err="1">
                <a:latin typeface="Times New Roman" pitchFamily="18" charset="0"/>
                <a:cs typeface="Times New Roman" pitchFamily="18" charset="0"/>
              </a:rPr>
              <a:t>Thực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Chỉ</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Ban </a:t>
            </a:r>
            <a:r>
              <a:rPr lang="en-US" dirty="0" err="1">
                <a:latin typeface="Times New Roman" pitchFamily="18" charset="0"/>
                <a:cs typeface="Times New Roman" pitchFamily="18" charset="0"/>
              </a:rPr>
              <a:t>Bí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Trung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tướng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quốc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Hồ</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Chí</a:t>
            </a:r>
            <a:r>
              <a:rPr lang="en-US" dirty="0">
                <a:latin typeface="Times New Roman" pitchFamily="18" charset="0"/>
                <a:cs typeface="Times New Roman" pitchFamily="18" charset="0"/>
              </a:rPr>
              <a:t> Minh </a:t>
            </a:r>
            <a:r>
              <a:rPr lang="en-US" dirty="0" err="1">
                <a:latin typeface="Times New Roman" pitchFamily="18" charset="0"/>
                <a:cs typeface="Times New Roman" pitchFamily="18" charset="0"/>
              </a:rPr>
              <a:t>chủ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hợp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cứu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xây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dựng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quyền</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quốc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tướng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phủ</a:t>
            </a:r>
            <a:r>
              <a:rPr lang="en-US" dirty="0">
                <a:latin typeface="Times New Roman" pitchFamily="18" charset="0"/>
                <a:cs typeface="Times New Roman" pitchFamily="18" charset="0"/>
              </a:rPr>
              <a:t>.</a:t>
            </a:r>
          </a:p>
          <a:p>
            <a:pPr algn="just">
              <a:spcAft>
                <a:spcPts val="1200"/>
              </a:spcAft>
            </a:pPr>
            <a:r>
              <a:rPr lang="en-US" b="1" dirty="0" err="1">
                <a:latin typeface="Times New Roman" pitchFamily="18" charset="0"/>
                <a:cs typeface="Times New Roman" pitchFamily="18" charset="0"/>
              </a:rPr>
              <a:t>Ngày</a:t>
            </a:r>
            <a:r>
              <a:rPr lang="en-US" b="1" dirty="0">
                <a:latin typeface="Times New Roman" pitchFamily="18" charset="0"/>
                <a:cs typeface="Times New Roman" pitchFamily="18" charset="0"/>
              </a:rPr>
              <a:t> 5 </a:t>
            </a:r>
            <a:r>
              <a:rPr lang="en-US" b="1" dirty="0" err="1">
                <a:latin typeface="Times New Roman" pitchFamily="18" charset="0"/>
                <a:cs typeface="Times New Roman" pitchFamily="18" charset="0"/>
              </a:rPr>
              <a:t>tháng</a:t>
            </a:r>
            <a:r>
              <a:rPr lang="en-US" b="1" dirty="0">
                <a:latin typeface="Times New Roman" pitchFamily="18" charset="0"/>
                <a:cs typeface="Times New Roman" pitchFamily="18" charset="0"/>
              </a:rPr>
              <a:t> 9 </a:t>
            </a:r>
            <a:r>
              <a:rPr lang="en-US" b="1" dirty="0" err="1">
                <a:latin typeface="Times New Roman" pitchFamily="18" charset="0"/>
                <a:cs typeface="Times New Roman" pitchFamily="18" charset="0"/>
              </a:rPr>
              <a:t>năm</a:t>
            </a:r>
            <a:r>
              <a:rPr lang="en-US" b="1" dirty="0">
                <a:latin typeface="Times New Roman" pitchFamily="18" charset="0"/>
                <a:cs typeface="Times New Roman" pitchFamily="18" charset="0"/>
              </a:rPr>
              <a:t> 2017 </a:t>
            </a:r>
            <a:r>
              <a:rPr lang="en-US" b="1" dirty="0" err="1">
                <a:latin typeface="Times New Roman" pitchFamily="18" charset="0"/>
                <a:cs typeface="Times New Roman" pitchFamily="18" charset="0"/>
              </a:rPr>
              <a:t>Thủ</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tướng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Chính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phủ</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đã</a:t>
            </a:r>
            <a:r>
              <a:rPr lang="en-US" b="1" dirty="0">
                <a:latin typeface="Times New Roman" pitchFamily="18" charset="0"/>
                <a:cs typeface="Times New Roman" pitchFamily="18" charset="0"/>
              </a:rPr>
              <a:t> ban </a:t>
            </a:r>
            <a:r>
              <a:rPr lang="en-US" b="1" dirty="0" err="1">
                <a:latin typeface="Times New Roman" pitchFamily="18" charset="0"/>
                <a:cs typeface="Times New Roman" pitchFamily="18" charset="0"/>
              </a:rPr>
              <a:t>hành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Quyết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định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số</a:t>
            </a:r>
            <a:r>
              <a:rPr lang="en-US" b="1" dirty="0">
                <a:latin typeface="Times New Roman" pitchFamily="18" charset="0"/>
                <a:cs typeface="Times New Roman" pitchFamily="18" charset="0"/>
              </a:rPr>
              <a:t> 1309/QĐ-</a:t>
            </a:r>
            <a:r>
              <a:rPr lang="en-US" b="1" dirty="0" err="1">
                <a:latin typeface="Times New Roman" pitchFamily="18" charset="0"/>
                <a:cs typeface="Times New Roman" pitchFamily="18" charset="0"/>
              </a:rPr>
              <a:t>TTg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phê</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duyệt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Đề</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án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Đưa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nội</a:t>
            </a:r>
            <a:r>
              <a:rPr lang="en-US" b="1" dirty="0">
                <a:latin typeface="Times New Roman" pitchFamily="18" charset="0"/>
                <a:cs typeface="Times New Roman" pitchFamily="18" charset="0"/>
              </a:rPr>
              <a:t> dung </a:t>
            </a:r>
            <a:r>
              <a:rPr lang="en-US" b="1" dirty="0" err="1">
                <a:latin typeface="Times New Roman" pitchFamily="18" charset="0"/>
                <a:cs typeface="Times New Roman" pitchFamily="18" charset="0"/>
              </a:rPr>
              <a:t>quyền</a:t>
            </a:r>
            <a:r>
              <a:rPr lang="en-US" b="1" dirty="0">
                <a:latin typeface="Times New Roman" pitchFamily="18" charset="0"/>
                <a:cs typeface="Times New Roman" pitchFamily="18" charset="0"/>
              </a:rPr>
              <a:t> con </a:t>
            </a:r>
            <a:r>
              <a:rPr lang="en-US" b="1" dirty="0" err="1">
                <a:latin typeface="Times New Roman" pitchFamily="18" charset="0"/>
                <a:cs typeface="Times New Roman" pitchFamily="18" charset="0"/>
              </a:rPr>
              <a:t>người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chương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giáo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dục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hệ</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thống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giáo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dục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quốc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dân</a:t>
            </a:r>
            <a:r>
              <a:rPr lang="en-US" b="1" dirty="0">
                <a:latin typeface="Times New Roman" pitchFamily="18" charset="0"/>
                <a:cs typeface="Times New Roman" pitchFamily="18" charset="0"/>
              </a:rPr>
              <a:t>.</a:t>
            </a:r>
          </a:p>
          <a:p>
            <a:pPr algn="just">
              <a:spcAft>
                <a:spcPts val="1200"/>
              </a:spcAft>
            </a:pPr>
            <a:r>
              <a:rPr lang="en-US" b="1" dirty="0" err="1">
                <a:latin typeface="Times New Roman" pitchFamily="18" charset="0"/>
                <a:cs typeface="Times New Roman" pitchFamily="18" charset="0"/>
              </a:rPr>
              <a:t>Ngày</a:t>
            </a:r>
            <a:r>
              <a:rPr lang="en-US" b="1" dirty="0">
                <a:latin typeface="Times New Roman" pitchFamily="18" charset="0"/>
                <a:cs typeface="Times New Roman" pitchFamily="18" charset="0"/>
              </a:rPr>
              <a:t> 21/12/2021 </a:t>
            </a:r>
            <a:r>
              <a:rPr lang="en-US" b="1" dirty="0" err="1">
                <a:latin typeface="Times New Roman" pitchFamily="18" charset="0"/>
                <a:cs typeface="Times New Roman" pitchFamily="18" charset="0"/>
              </a:rPr>
              <a:t>Thủ</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tướng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Chính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phủ</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ra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Chỉ</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thỉ</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số</a:t>
            </a:r>
            <a:r>
              <a:rPr lang="en-US" b="1" dirty="0">
                <a:latin typeface="Times New Roman" pitchFamily="18" charset="0"/>
                <a:cs typeface="Times New Roman" pitchFamily="18" charset="0"/>
              </a:rPr>
              <a:t> 34/CT-</a:t>
            </a:r>
            <a:r>
              <a:rPr lang="en-US" b="1" dirty="0" err="1">
                <a:latin typeface="Times New Roman" pitchFamily="18" charset="0"/>
                <a:cs typeface="Times New Roman" pitchFamily="18" charset="0"/>
              </a:rPr>
              <a:t>TTg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về</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tăng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cường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giáo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dục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quyền</a:t>
            </a:r>
            <a:r>
              <a:rPr lang="en-US" b="1" dirty="0">
                <a:latin typeface="Times New Roman" pitchFamily="18" charset="0"/>
                <a:cs typeface="Times New Roman" pitchFamily="18" charset="0"/>
              </a:rPr>
              <a:t> con </a:t>
            </a:r>
            <a:r>
              <a:rPr lang="en-US" b="1" dirty="0" err="1">
                <a:latin typeface="Times New Roman" pitchFamily="18" charset="0"/>
                <a:cs typeface="Times New Roman" pitchFamily="18" charset="0"/>
              </a:rPr>
              <a:t>người</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32145871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algn="just"/>
            <a:r>
              <a:rPr lang="en-US" sz="2800" dirty="0" err="1">
                <a:latin typeface="Times New Roman" pitchFamily="18" charset="0"/>
                <a:cs typeface="Times New Roman" pitchFamily="18" charset="0"/>
              </a:rPr>
              <a:t>Nội</a:t>
            </a:r>
            <a:r>
              <a:rPr lang="en-US" sz="2800" dirty="0">
                <a:latin typeface="Times New Roman" pitchFamily="18" charset="0"/>
                <a:cs typeface="Times New Roman" pitchFamily="18" charset="0"/>
              </a:rPr>
              <a:t> dung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cứu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google.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sách</a:t>
            </a:r>
            <a:r>
              <a:rPr lang="en-US" sz="2800" dirty="0">
                <a:latin typeface="Times New Roman" pitchFamily="18" charset="0"/>
                <a:cs typeface="Times New Roman" pitchFamily="18" charset="0"/>
              </a:rPr>
              <a:t>!</a:t>
            </a:r>
          </a:p>
        </p:txBody>
      </p:sp>
      <p:pic>
        <p:nvPicPr>
          <p:cNvPr id="5"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413500" y="2010878"/>
            <a:ext cx="4645025" cy="3632540"/>
          </a:xfrm>
        </p:spPr>
      </p:pic>
    </p:spTree>
    <p:extLst>
      <p:ext uri="{BB962C8B-B14F-4D97-AF65-F5344CB8AC3E}">
        <p14:creationId xmlns:p14="http://schemas.microsoft.com/office/powerpoint/2010/main" val="611934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Autofit/>
          </a:bodyPr>
          <a:lstStyle/>
          <a:p>
            <a:pPr algn="just">
              <a:lnSpc>
                <a:spcPts val="3500"/>
              </a:lnSpc>
            </a:pPr>
            <a:r>
              <a:rPr lang="en-US" sz="2800" b="1" dirty="0">
                <a:latin typeface="Times New Roman" pitchFamily="18" charset="0"/>
                <a:cs typeface="Times New Roman" pitchFamily="18" charset="0"/>
              </a:rPr>
              <a:t>1.2 Ý </a:t>
            </a:r>
            <a:r>
              <a:rPr lang="en-US" sz="2800" b="1" dirty="0" err="1">
                <a:latin typeface="Times New Roman" pitchFamily="18" charset="0"/>
                <a:cs typeface="Times New Roman" pitchFamily="18" charset="0"/>
              </a:rPr>
              <a:t>nghĩa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tầm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trọng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con </a:t>
            </a:r>
            <a:r>
              <a:rPr lang="en-US" sz="2800" b="1" dirty="0" err="1">
                <a:latin typeface="Times New Roman" pitchFamily="18" charset="0"/>
                <a:cs typeface="Times New Roman" pitchFamily="18" charset="0"/>
              </a:rPr>
              <a:t>người</a:t>
            </a:r>
            <a:endParaRPr lang="en-US" sz="28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3100" b="1" dirty="0" err="1">
                <a:latin typeface="Times New Roman" pitchFamily="18" charset="0"/>
                <a:cs typeface="Times New Roman" pitchFamily="18" charset="0"/>
              </a:rPr>
              <a:t>Hiểu</a:t>
            </a:r>
            <a:r>
              <a:rPr lang="en-US" sz="3100" b="1" dirty="0">
                <a:latin typeface="Times New Roman" pitchFamily="18" charset="0"/>
                <a:cs typeface="Times New Roman" pitchFamily="18" charset="0"/>
              </a:rPr>
              <a:t> </a:t>
            </a:r>
            <a:r>
              <a:rPr lang="en-US" sz="3100" b="1" dirty="0" err="1">
                <a:latin typeface="Times New Roman" pitchFamily="18" charset="0"/>
                <a:cs typeface="Times New Roman" pitchFamily="18" charset="0"/>
              </a:rPr>
              <a:t>giáo</a:t>
            </a:r>
            <a:r>
              <a:rPr lang="en-US" sz="3100" b="1" dirty="0">
                <a:latin typeface="Times New Roman" pitchFamily="18" charset="0"/>
                <a:cs typeface="Times New Roman" pitchFamily="18" charset="0"/>
              </a:rPr>
              <a:t> </a:t>
            </a:r>
            <a:r>
              <a:rPr lang="en-US" sz="3100" b="1" dirty="0" err="1">
                <a:latin typeface="Times New Roman" pitchFamily="18" charset="0"/>
                <a:cs typeface="Times New Roman" pitchFamily="18" charset="0"/>
              </a:rPr>
              <a:t>dục</a:t>
            </a:r>
            <a:r>
              <a:rPr lang="en-US" sz="3100" b="1" dirty="0">
                <a:latin typeface="Times New Roman" pitchFamily="18" charset="0"/>
                <a:cs typeface="Times New Roman" pitchFamily="18" charset="0"/>
              </a:rPr>
              <a:t> </a:t>
            </a:r>
            <a:r>
              <a:rPr lang="en-US" sz="3100" b="1" dirty="0" err="1">
                <a:latin typeface="Times New Roman" pitchFamily="18" charset="0"/>
                <a:cs typeface="Times New Roman" pitchFamily="18" charset="0"/>
              </a:rPr>
              <a:t>quyền</a:t>
            </a:r>
            <a:r>
              <a:rPr lang="en-US" sz="3100" b="1" dirty="0">
                <a:latin typeface="Times New Roman" pitchFamily="18" charset="0"/>
                <a:cs typeface="Times New Roman" pitchFamily="18" charset="0"/>
              </a:rPr>
              <a:t> con </a:t>
            </a:r>
            <a:r>
              <a:rPr lang="en-US" sz="3100" b="1" dirty="0" err="1">
                <a:latin typeface="Times New Roman" pitchFamily="18" charset="0"/>
                <a:cs typeface="Times New Roman" pitchFamily="18" charset="0"/>
              </a:rPr>
              <a:t>người</a:t>
            </a:r>
            <a:r>
              <a:rPr lang="en-US" sz="3100" b="1" dirty="0">
                <a:latin typeface="Times New Roman" pitchFamily="18" charset="0"/>
                <a:cs typeface="Times New Roman" pitchFamily="18" charset="0"/>
              </a:rPr>
              <a:t> </a:t>
            </a:r>
            <a:r>
              <a:rPr lang="en-US" sz="3100" b="1" dirty="0" err="1">
                <a:latin typeface="Times New Roman" pitchFamily="18" charset="0"/>
                <a:cs typeface="Times New Roman" pitchFamily="18" charset="0"/>
              </a:rPr>
              <a:t>là</a:t>
            </a:r>
            <a:r>
              <a:rPr lang="en-US" sz="3100" b="1" dirty="0">
                <a:latin typeface="Times New Roman" pitchFamily="18" charset="0"/>
                <a:cs typeface="Times New Roman" pitchFamily="18" charset="0"/>
              </a:rPr>
              <a:t> </a:t>
            </a:r>
            <a:r>
              <a:rPr lang="en-US" sz="3100" b="1" dirty="0" err="1">
                <a:latin typeface="Times New Roman" pitchFamily="18" charset="0"/>
                <a:cs typeface="Times New Roman" pitchFamily="18" charset="0"/>
              </a:rPr>
              <a:t>gì</a:t>
            </a:r>
            <a:r>
              <a:rPr lang="en-US" sz="3100" b="1" dirty="0">
                <a:latin typeface="Times New Roman" pitchFamily="18" charset="0"/>
                <a:cs typeface="Times New Roman" pitchFamily="18" charset="0"/>
              </a:rPr>
              <a:t>?</a:t>
            </a:r>
          </a:p>
          <a:p>
            <a:r>
              <a:rPr lang="en-US" sz="3100" b="1" dirty="0" err="1">
                <a:latin typeface="Times New Roman" pitchFamily="18" charset="0"/>
                <a:cs typeface="Times New Roman" pitchFamily="18" charset="0"/>
              </a:rPr>
              <a:t>Tại</a:t>
            </a:r>
            <a:r>
              <a:rPr lang="en-US" sz="3100" b="1" dirty="0">
                <a:latin typeface="Times New Roman" pitchFamily="18" charset="0"/>
                <a:cs typeface="Times New Roman" pitchFamily="18" charset="0"/>
              </a:rPr>
              <a:t> </a:t>
            </a:r>
            <a:r>
              <a:rPr lang="en-US" sz="3100" b="1" dirty="0" err="1">
                <a:latin typeface="Times New Roman" pitchFamily="18" charset="0"/>
                <a:cs typeface="Times New Roman" pitchFamily="18" charset="0"/>
              </a:rPr>
              <a:t>sao</a:t>
            </a:r>
            <a:r>
              <a:rPr lang="en-US" sz="3100" b="1" dirty="0">
                <a:latin typeface="Times New Roman" pitchFamily="18" charset="0"/>
                <a:cs typeface="Times New Roman" pitchFamily="18" charset="0"/>
              </a:rPr>
              <a:t> </a:t>
            </a:r>
            <a:r>
              <a:rPr lang="en-US" sz="3100" b="1" dirty="0" err="1">
                <a:latin typeface="Times New Roman" pitchFamily="18" charset="0"/>
                <a:cs typeface="Times New Roman" pitchFamily="18" charset="0"/>
              </a:rPr>
              <a:t>phải</a:t>
            </a:r>
            <a:r>
              <a:rPr lang="en-US" sz="3100" b="1" dirty="0">
                <a:latin typeface="Times New Roman" pitchFamily="18" charset="0"/>
                <a:cs typeface="Times New Roman" pitchFamily="18" charset="0"/>
              </a:rPr>
              <a:t> </a:t>
            </a:r>
            <a:r>
              <a:rPr lang="en-US" sz="3100" b="1" dirty="0" err="1">
                <a:latin typeface="Times New Roman" pitchFamily="18" charset="0"/>
                <a:cs typeface="Times New Roman" pitchFamily="18" charset="0"/>
              </a:rPr>
              <a:t>giáo</a:t>
            </a:r>
            <a:r>
              <a:rPr lang="en-US" sz="3100" b="1" dirty="0">
                <a:latin typeface="Times New Roman" pitchFamily="18" charset="0"/>
                <a:cs typeface="Times New Roman" pitchFamily="18" charset="0"/>
              </a:rPr>
              <a:t> </a:t>
            </a:r>
            <a:r>
              <a:rPr lang="en-US" sz="3100" b="1" dirty="0" err="1">
                <a:latin typeface="Times New Roman" pitchFamily="18" charset="0"/>
                <a:cs typeface="Times New Roman" pitchFamily="18" charset="0"/>
              </a:rPr>
              <a:t>dục</a:t>
            </a:r>
            <a:r>
              <a:rPr lang="en-US" sz="3100" b="1" dirty="0">
                <a:latin typeface="Times New Roman" pitchFamily="18" charset="0"/>
                <a:cs typeface="Times New Roman" pitchFamily="18" charset="0"/>
              </a:rPr>
              <a:t>, </a:t>
            </a:r>
            <a:r>
              <a:rPr lang="en-US" sz="3100" b="1" dirty="0" err="1">
                <a:latin typeface="Times New Roman" pitchFamily="18" charset="0"/>
                <a:cs typeface="Times New Roman" pitchFamily="18" charset="0"/>
              </a:rPr>
              <a:t>đào</a:t>
            </a:r>
            <a:r>
              <a:rPr lang="en-US" sz="3100" b="1" dirty="0">
                <a:latin typeface="Times New Roman" pitchFamily="18" charset="0"/>
                <a:cs typeface="Times New Roman" pitchFamily="18" charset="0"/>
              </a:rPr>
              <a:t> </a:t>
            </a:r>
            <a:r>
              <a:rPr lang="en-US" sz="3100" b="1" dirty="0" err="1">
                <a:latin typeface="Times New Roman" pitchFamily="18" charset="0"/>
                <a:cs typeface="Times New Roman" pitchFamily="18" charset="0"/>
              </a:rPr>
              <a:t>tạo</a:t>
            </a:r>
            <a:r>
              <a:rPr lang="en-US" sz="3100" b="1" dirty="0">
                <a:latin typeface="Times New Roman" pitchFamily="18" charset="0"/>
                <a:cs typeface="Times New Roman" pitchFamily="18" charset="0"/>
              </a:rPr>
              <a:t> </a:t>
            </a:r>
            <a:r>
              <a:rPr lang="en-US" sz="3100" b="1" dirty="0" err="1">
                <a:latin typeface="Times New Roman" pitchFamily="18" charset="0"/>
                <a:cs typeface="Times New Roman" pitchFamily="18" charset="0"/>
              </a:rPr>
              <a:t>về</a:t>
            </a:r>
            <a:r>
              <a:rPr lang="en-US" sz="3100" b="1" dirty="0">
                <a:latin typeface="Times New Roman" pitchFamily="18" charset="0"/>
                <a:cs typeface="Times New Roman" pitchFamily="18" charset="0"/>
              </a:rPr>
              <a:t> </a:t>
            </a:r>
            <a:r>
              <a:rPr lang="en-US" sz="3100" b="1" dirty="0" err="1">
                <a:latin typeface="Times New Roman" pitchFamily="18" charset="0"/>
                <a:cs typeface="Times New Roman" pitchFamily="18" charset="0"/>
              </a:rPr>
              <a:t>quyền</a:t>
            </a:r>
            <a:r>
              <a:rPr lang="en-US" sz="3100" b="1" dirty="0">
                <a:latin typeface="Times New Roman" pitchFamily="18" charset="0"/>
                <a:cs typeface="Times New Roman" pitchFamily="18" charset="0"/>
              </a:rPr>
              <a:t> con </a:t>
            </a:r>
            <a:r>
              <a:rPr lang="en-US" sz="3100" b="1" dirty="0" err="1">
                <a:latin typeface="Times New Roman" pitchFamily="18" charset="0"/>
                <a:cs typeface="Times New Roman" pitchFamily="18" charset="0"/>
              </a:rPr>
              <a:t>người</a:t>
            </a:r>
            <a:r>
              <a:rPr lang="en-US" sz="3100" b="1" dirty="0">
                <a:latin typeface="Times New Roman" pitchFamily="18" charset="0"/>
                <a:cs typeface="Times New Roman" pitchFamily="18" charset="0"/>
              </a:rPr>
              <a:t>?  </a:t>
            </a:r>
          </a:p>
          <a:p>
            <a:pPr algn="just">
              <a:buNone/>
            </a:pPr>
            <a:r>
              <a:rPr lang="en-US" dirty="0"/>
              <a:t>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7968496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804519"/>
            <a:ext cx="10769599" cy="1049235"/>
          </a:xfrm>
          <a:solidFill>
            <a:srgbClr val="FFC000"/>
          </a:solidFill>
        </p:spPr>
        <p:txBody>
          <a:bodyPr/>
          <a:lstStyle/>
          <a:p>
            <a:pPr algn="just"/>
            <a:r>
              <a:rPr lang="en-US" dirty="0">
                <a:latin typeface="Times New Roman" panose="02020603050405020304" pitchFamily="18" charset="0"/>
                <a:cs typeface="Times New Roman" panose="02020603050405020304" pitchFamily="18" charset="0"/>
              </a:rPr>
              <a:t>1.2.1 </a:t>
            </a:r>
            <a:r>
              <a:rPr lang="en-US" dirty="0" err="1">
                <a:latin typeface="Times New Roman" panose="02020603050405020304" pitchFamily="18" charset="0"/>
                <a:cs typeface="Times New Roman" panose="02020603050405020304" pitchFamily="18" charset="0"/>
              </a:rPr>
              <a:t>Khái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quyền</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người</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1" y="2004291"/>
            <a:ext cx="10935854" cy="3749964"/>
          </a:xfrm>
        </p:spPr>
        <p:txBody>
          <a:bodyPr>
            <a:normAutofit/>
          </a:bodyPr>
          <a:lstStyle/>
          <a:p>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
            </a:pPr>
            <a:r>
              <a:rPr lang="en-US" sz="1800" dirty="0" err="1">
                <a:latin typeface="Times New Roman" panose="02020603050405020304" pitchFamily="18" charset="0"/>
                <a:cs typeface="Times New Roman" panose="02020603050405020304" pitchFamily="18" charset="0"/>
              </a:rPr>
              <a:t>Trong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Cuốn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sách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Hướng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dẫn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Giáo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dục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Quyền</a:t>
            </a:r>
            <a:r>
              <a:rPr lang="en-US" sz="1800" dirty="0">
                <a:latin typeface="Times New Roman" panose="02020603050405020304" pitchFamily="18" charset="0"/>
                <a:cs typeface="Times New Roman" panose="02020603050405020304" pitchFamily="18" charset="0"/>
              </a:rPr>
              <a:t> con </a:t>
            </a:r>
            <a:r>
              <a:rPr lang="en-US" sz="1800" dirty="0" err="1">
                <a:latin typeface="Times New Roman" panose="02020603050405020304" pitchFamily="18" charset="0"/>
                <a:cs typeface="Times New Roman" panose="02020603050405020304" pitchFamily="18" charset="0"/>
              </a:rPr>
              <a:t>người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bà</a:t>
            </a:r>
            <a:r>
              <a:rPr lang="en-US" sz="1800" dirty="0">
                <a:latin typeface="Times New Roman" panose="02020603050405020304" pitchFamily="18" charset="0"/>
                <a:cs typeface="Times New Roman" panose="02020603050405020304" pitchFamily="18" charset="0"/>
              </a:rPr>
              <a:t> Nancy Flowers </a:t>
            </a:r>
            <a:r>
              <a:rPr lang="en-US" sz="1800" dirty="0" err="1">
                <a:latin typeface="Times New Roman" panose="02020603050405020304" pitchFamily="18" charset="0"/>
                <a:cs typeface="Times New Roman" panose="02020603050405020304" pitchFamily="18" charset="0"/>
              </a:rPr>
              <a:t>định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nghĩa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giáo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dục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quyền</a:t>
            </a:r>
            <a:r>
              <a:rPr lang="en-US" sz="1800" dirty="0">
                <a:latin typeface="Times New Roman" panose="02020603050405020304" pitchFamily="18" charset="0"/>
                <a:cs typeface="Times New Roman" panose="02020603050405020304" pitchFamily="18" charset="0"/>
              </a:rPr>
              <a:t> con </a:t>
            </a:r>
            <a:r>
              <a:rPr lang="en-US" sz="1800" dirty="0" err="1">
                <a:latin typeface="Times New Roman" panose="02020603050405020304" pitchFamily="18" charset="0"/>
                <a:cs typeface="Times New Roman" panose="02020603050405020304" pitchFamily="18" charset="0"/>
              </a:rPr>
              <a:t>người</a:t>
            </a:r>
            <a:r>
              <a:rPr lang="en-US" sz="1800"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a:t>
            </a:r>
            <a:r>
              <a:rPr lang="en-US" sz="1800" b="1" dirty="0" err="1">
                <a:latin typeface="Times New Roman" panose="02020603050405020304" pitchFamily="18" charset="0"/>
                <a:cs typeface="Times New Roman" panose="02020603050405020304" pitchFamily="18" charset="0"/>
              </a:rPr>
              <a:t>là</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tất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cả</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những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hiểu</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biết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nhằm</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phát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triển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kiến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thức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kỹ</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năng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và</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các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giá</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trị</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của</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quyền</a:t>
            </a:r>
            <a:r>
              <a:rPr lang="en-US" sz="1800" b="1" dirty="0">
                <a:latin typeface="Times New Roman" panose="02020603050405020304" pitchFamily="18" charset="0"/>
                <a:cs typeface="Times New Roman" panose="02020603050405020304" pitchFamily="18" charset="0"/>
              </a:rPr>
              <a:t> con </a:t>
            </a:r>
            <a:r>
              <a:rPr lang="en-US" sz="1800" b="1" dirty="0" err="1">
                <a:latin typeface="Times New Roman" panose="02020603050405020304" pitchFamily="18" charset="0"/>
                <a:cs typeface="Times New Roman" panose="02020603050405020304" pitchFamily="18" charset="0"/>
              </a:rPr>
              <a:t>người</a:t>
            </a:r>
            <a:r>
              <a:rPr lang="en-US" sz="1800" b="1"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
            </a:pPr>
            <a:r>
              <a:rPr lang="en-US" sz="1800" i="1" dirty="0" err="1">
                <a:latin typeface="Times New Roman" panose="02020603050405020304" pitchFamily="18" charset="0"/>
                <a:cs typeface="Times New Roman" panose="02020603050405020304" pitchFamily="18" charset="0"/>
              </a:rPr>
              <a:t>Trung</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tâm</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nguồn</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khu</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vực</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Châu</a:t>
            </a:r>
            <a:r>
              <a:rPr lang="en-US" sz="1800" i="1" dirty="0">
                <a:latin typeface="Times New Roman" panose="02020603050405020304" pitchFamily="18" charset="0"/>
                <a:cs typeface="Times New Roman" panose="02020603050405020304" pitchFamily="18" charset="0"/>
              </a:rPr>
              <a:t> Á </a:t>
            </a:r>
            <a:r>
              <a:rPr lang="en-US" sz="1800" i="1" dirty="0" err="1">
                <a:latin typeface="Times New Roman" panose="02020603050405020304" pitchFamily="18" charset="0"/>
                <a:cs typeface="Times New Roman" panose="02020603050405020304" pitchFamily="18" charset="0"/>
              </a:rPr>
              <a:t>về</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Giáo</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dục</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quyền</a:t>
            </a:r>
            <a:r>
              <a:rPr lang="en-US" sz="1800" i="1" dirty="0">
                <a:latin typeface="Times New Roman" panose="02020603050405020304" pitchFamily="18" charset="0"/>
                <a:cs typeface="Times New Roman" panose="02020603050405020304" pitchFamily="18" charset="0"/>
              </a:rPr>
              <a:t> con </a:t>
            </a:r>
            <a:r>
              <a:rPr lang="en-US" sz="1800" i="1" dirty="0" err="1">
                <a:latin typeface="Times New Roman" panose="02020603050405020304" pitchFamily="18" charset="0"/>
                <a:cs typeface="Times New Roman" panose="02020603050405020304" pitchFamily="18" charset="0"/>
              </a:rPr>
              <a:t>người</a:t>
            </a:r>
            <a:r>
              <a:rPr lang="en-US" sz="1800" i="1" dirty="0">
                <a:latin typeface="Times New Roman" panose="02020603050405020304" pitchFamily="18" charset="0"/>
                <a:cs typeface="Times New Roman" panose="02020603050405020304" pitchFamily="18" charset="0"/>
              </a:rPr>
              <a:t> (2003):</a:t>
            </a:r>
            <a:r>
              <a:rPr lang="en-US" sz="1800"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a:t>
            </a:r>
            <a:r>
              <a:rPr lang="en-US" sz="1800" b="1" dirty="0" err="1">
                <a:latin typeface="Times New Roman" panose="02020603050405020304" pitchFamily="18" charset="0"/>
                <a:cs typeface="Times New Roman" panose="02020603050405020304" pitchFamily="18" charset="0"/>
              </a:rPr>
              <a:t>Giáo</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dục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quyền</a:t>
            </a:r>
            <a:r>
              <a:rPr lang="en-US" sz="1800" b="1" dirty="0">
                <a:latin typeface="Times New Roman" panose="02020603050405020304" pitchFamily="18" charset="0"/>
                <a:cs typeface="Times New Roman" panose="02020603050405020304" pitchFamily="18" charset="0"/>
              </a:rPr>
              <a:t> con </a:t>
            </a:r>
            <a:r>
              <a:rPr lang="en-US" sz="1800" b="1" dirty="0" err="1">
                <a:latin typeface="Times New Roman" panose="02020603050405020304" pitchFamily="18" charset="0"/>
                <a:cs typeface="Times New Roman" panose="02020603050405020304" pitchFamily="18" charset="0"/>
              </a:rPr>
              <a:t>người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là</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một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quá</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trình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có</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sự</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tham</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gia</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bao</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gồm</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các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hoạt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động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học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tập</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được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thiết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kế</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có</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chủ</a:t>
            </a:r>
            <a:r>
              <a:rPr lang="en-US" sz="1800" b="1" dirty="0">
                <a:latin typeface="Times New Roman" panose="02020603050405020304" pitchFamily="18" charset="0"/>
                <a:cs typeface="Times New Roman" panose="02020603050405020304" pitchFamily="18" charset="0"/>
              </a:rPr>
              <a:t> ý </a:t>
            </a:r>
            <a:r>
              <a:rPr lang="en-US" sz="1800" b="1" dirty="0" err="1">
                <a:latin typeface="Times New Roman" panose="02020603050405020304" pitchFamily="18" charset="0"/>
                <a:cs typeface="Times New Roman" panose="02020603050405020304" pitchFamily="18" charset="0"/>
              </a:rPr>
              <a:t>sử</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dụng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kiến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thức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giá</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trị</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và</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kỹ</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năng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quyền</a:t>
            </a:r>
            <a:r>
              <a:rPr lang="en-US" sz="1800" b="1" dirty="0">
                <a:latin typeface="Times New Roman" panose="02020603050405020304" pitchFamily="18" charset="0"/>
                <a:cs typeface="Times New Roman" panose="02020603050405020304" pitchFamily="18" charset="0"/>
              </a:rPr>
              <a:t> con </a:t>
            </a:r>
            <a:r>
              <a:rPr lang="en-US" sz="1800" b="1" dirty="0" err="1">
                <a:latin typeface="Times New Roman" panose="02020603050405020304" pitchFamily="18" charset="0"/>
                <a:cs typeface="Times New Roman" panose="02020603050405020304" pitchFamily="18" charset="0"/>
              </a:rPr>
              <a:t>người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làm</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nội</a:t>
            </a:r>
            <a:r>
              <a:rPr lang="en-US" sz="1800" b="1" dirty="0">
                <a:latin typeface="Times New Roman" panose="02020603050405020304" pitchFamily="18" charset="0"/>
                <a:cs typeface="Times New Roman" panose="02020603050405020304" pitchFamily="18" charset="0"/>
              </a:rPr>
              <a:t> dung </a:t>
            </a:r>
            <a:r>
              <a:rPr lang="en-US" sz="1800" b="1" dirty="0" err="1">
                <a:latin typeface="Times New Roman" panose="02020603050405020304" pitchFamily="18" charset="0"/>
                <a:cs typeface="Times New Roman" panose="02020603050405020304" pitchFamily="18" charset="0"/>
              </a:rPr>
              <a:t>chính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hướng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tới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công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chúng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để</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giúp</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họ</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hiểu</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hơn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về</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trải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nghiệm</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bản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thân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và</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kiểm</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soát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cuộc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sống</a:t>
            </a:r>
            <a:r>
              <a:rPr lang="en-US" sz="1800" b="1"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
            </a:pPr>
            <a:r>
              <a:rPr lang="en-US" sz="1800" i="1" dirty="0" err="1">
                <a:latin typeface="Times New Roman" panose="02020603050405020304" pitchFamily="18" charset="0"/>
                <a:cs typeface="Times New Roman" panose="02020603050405020304" pitchFamily="18" charset="0"/>
              </a:rPr>
              <a:t>Trung</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tâm</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quyền</a:t>
            </a:r>
            <a:r>
              <a:rPr lang="en-US" sz="1800" i="1" dirty="0">
                <a:latin typeface="Times New Roman" panose="02020603050405020304" pitchFamily="18" charset="0"/>
                <a:cs typeface="Times New Roman" panose="02020603050405020304" pitchFamily="18" charset="0"/>
              </a:rPr>
              <a:t> con </a:t>
            </a:r>
            <a:r>
              <a:rPr lang="en-US" sz="1800" i="1" dirty="0" err="1">
                <a:latin typeface="Times New Roman" panose="02020603050405020304" pitchFamily="18" charset="0"/>
                <a:cs typeface="Times New Roman" panose="02020603050405020304" pitchFamily="18" charset="0"/>
              </a:rPr>
              <a:t>người</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Quốc</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gia</a:t>
            </a:r>
            <a:r>
              <a:rPr lang="en-US" sz="1800" i="1" dirty="0">
                <a:latin typeface="Times New Roman" panose="02020603050405020304" pitchFamily="18" charset="0"/>
                <a:cs typeface="Times New Roman" panose="02020603050405020304" pitchFamily="18" charset="0"/>
              </a:rPr>
              <a:t> Jordan</a:t>
            </a:r>
            <a:r>
              <a:rPr lang="en-US" sz="1800"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a:t>
            </a:r>
            <a:r>
              <a:rPr lang="en-US" sz="1800" b="1" dirty="0" err="1">
                <a:latin typeface="Times New Roman" panose="02020603050405020304" pitchFamily="18" charset="0"/>
                <a:cs typeface="Times New Roman" panose="02020603050405020304" pitchFamily="18" charset="0"/>
              </a:rPr>
              <a:t>Giáo</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dục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quyền</a:t>
            </a:r>
            <a:r>
              <a:rPr lang="en-US" sz="1800" b="1" dirty="0">
                <a:latin typeface="Times New Roman" panose="02020603050405020304" pitchFamily="18" charset="0"/>
                <a:cs typeface="Times New Roman" panose="02020603050405020304" pitchFamily="18" charset="0"/>
              </a:rPr>
              <a:t> con </a:t>
            </a:r>
            <a:r>
              <a:rPr lang="en-US" sz="1800" b="1" dirty="0" err="1">
                <a:latin typeface="Times New Roman" panose="02020603050405020304" pitchFamily="18" charset="0"/>
                <a:cs typeface="Times New Roman" panose="02020603050405020304" pitchFamily="18" charset="0"/>
              </a:rPr>
              <a:t>người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là</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tất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cả</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việc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học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tập</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phát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triển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kiến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thức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kỹ</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năng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và</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giá</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trị</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nâng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cao</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quyền</a:t>
            </a:r>
            <a:r>
              <a:rPr lang="en-US" sz="1800" b="1" dirty="0">
                <a:latin typeface="Times New Roman" panose="02020603050405020304" pitchFamily="18" charset="0"/>
                <a:cs typeface="Times New Roman" panose="02020603050405020304" pitchFamily="18" charset="0"/>
              </a:rPr>
              <a:t> con </a:t>
            </a:r>
            <a:r>
              <a:rPr lang="en-US" sz="1800" b="1" dirty="0" err="1">
                <a:latin typeface="Times New Roman" panose="02020603050405020304" pitchFamily="18" charset="0"/>
                <a:cs typeface="Times New Roman" panose="02020603050405020304" pitchFamily="18" charset="0"/>
              </a:rPr>
              <a:t>người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trách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nhiệm</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và</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hành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động</a:t>
            </a:r>
            <a:r>
              <a:rPr lang="en-US" sz="1800" b="1" dirty="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01239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US" sz="2800" b="1" dirty="0" err="1">
                <a:latin typeface="Times New Roman" panose="02020603050405020304" pitchFamily="18" charset="0"/>
                <a:cs typeface="Times New Roman" panose="02020603050405020304" pitchFamily="18" charset="0"/>
              </a:rPr>
              <a:t>Điều</a:t>
            </a:r>
            <a:r>
              <a:rPr lang="en-US" sz="2800" b="1" dirty="0">
                <a:latin typeface="Times New Roman" panose="02020603050405020304" pitchFamily="18" charset="0"/>
                <a:cs typeface="Times New Roman" panose="02020603050405020304" pitchFamily="18" charset="0"/>
              </a:rPr>
              <a:t> 1. </a:t>
            </a:r>
            <a:r>
              <a:rPr lang="en-US" sz="2800" b="1" dirty="0" err="1">
                <a:latin typeface="Times New Roman" panose="02020603050405020304" pitchFamily="18" charset="0"/>
                <a:cs typeface="Times New Roman" panose="02020603050405020304" pitchFamily="18" charset="0"/>
              </a:rPr>
              <a:t>Tuyên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ngôn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quốc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quyền</a:t>
            </a:r>
            <a:r>
              <a:rPr lang="en-US" sz="2800" b="1" dirty="0">
                <a:latin typeface="Times New Roman" panose="02020603050405020304" pitchFamily="18" charset="0"/>
                <a:cs typeface="Times New Roman" panose="02020603050405020304" pitchFamily="18" charset="0"/>
              </a:rPr>
              <a:t> con </a:t>
            </a:r>
            <a:r>
              <a:rPr lang="en-US" sz="2800" b="1" dirty="0" err="1">
                <a:latin typeface="Times New Roman" panose="02020603050405020304" pitchFamily="18" charset="0"/>
                <a:cs typeface="Times New Roman" panose="02020603050405020304" pitchFamily="18" charset="0"/>
              </a:rPr>
              <a:t>người</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normAutofit lnSpcReduction="10000"/>
          </a:bodyPr>
          <a:lstStyle/>
          <a:p>
            <a:pPr algn="just"/>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gồm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nâng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đẩy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do </a:t>
            </a:r>
            <a:r>
              <a:rPr lang="en-US" sz="2400" dirty="0" err="1">
                <a:latin typeface="Times New Roman" panose="02020603050405020304" pitchFamily="18" charset="0"/>
                <a:cs typeface="Times New Roman" panose="02020603050405020304" pitchFamily="18" charset="0"/>
              </a:rPr>
              <a:t>căn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chặn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phạm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mọi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năng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cũng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như</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dựng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năng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góp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dựng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thúc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đẩy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nền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hóa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quyền</a:t>
            </a:r>
            <a:r>
              <a:rPr lang="en-US" sz="2400" b="1" dirty="0">
                <a:latin typeface="Times New Roman" panose="02020603050405020304" pitchFamily="18" charset="0"/>
                <a:cs typeface="Times New Roman" panose="02020603050405020304" pitchFamily="18" charset="0"/>
              </a:rPr>
              <a:t> con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01715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127" y="804519"/>
            <a:ext cx="9955727" cy="811845"/>
          </a:xfrm>
          <a:solidFill>
            <a:srgbClr val="FFC000"/>
          </a:solidFill>
        </p:spPr>
        <p:txBody>
          <a:bodyPr>
            <a:noAutofit/>
          </a:bodyPr>
          <a:lstStyle/>
          <a:p>
            <a:r>
              <a:rPr lang="en-US" sz="2800" b="1" dirty="0">
                <a:latin typeface="Times New Roman" pitchFamily="18" charset="0"/>
                <a:cs typeface="Times New Roman" pitchFamily="18" charset="0"/>
              </a:rPr>
              <a:t>1.1 </a:t>
            </a:r>
            <a:r>
              <a:rPr lang="en-US" sz="2800" b="1" dirty="0" err="1">
                <a:latin typeface="Times New Roman" pitchFamily="18" charset="0"/>
                <a:cs typeface="Times New Roman" pitchFamily="18" charset="0"/>
              </a:rPr>
              <a:t>Bối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cảnh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quốc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nước</a:t>
            </a:r>
            <a:br>
              <a:rPr lang="en-US" sz="2800" b="1" dirty="0">
                <a:latin typeface="Times New Roman" pitchFamily="18" charset="0"/>
                <a:cs typeface="Times New Roman" pitchFamily="18" charset="0"/>
              </a:rPr>
            </a:br>
            <a:endParaRPr lang="en-US" sz="28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1099127" y="1939636"/>
            <a:ext cx="10076874" cy="3925455"/>
          </a:xfrm>
        </p:spPr>
        <p:txBody>
          <a:bodyPr>
            <a:normAutofit/>
          </a:bodyPr>
          <a:lstStyle/>
          <a:p>
            <a:pPr algn="just">
              <a:spcBef>
                <a:spcPts val="600"/>
              </a:spcBef>
              <a:spcAft>
                <a:spcPts val="600"/>
              </a:spcAft>
              <a:buNone/>
            </a:pPr>
            <a:endParaRPr lang="en-US" sz="3800" b="1" dirty="0">
              <a:latin typeface="Times New Roman" pitchFamily="18" charset="0"/>
              <a:cs typeface="Times New Roman" pitchFamily="18" charset="0"/>
            </a:endParaRPr>
          </a:p>
          <a:p>
            <a:pPr>
              <a:buNone/>
            </a:pPr>
            <a:endParaRPr lang="en-US" dirty="0"/>
          </a:p>
        </p:txBody>
      </p:sp>
      <p:sp>
        <p:nvSpPr>
          <p:cNvPr id="4" name="Rectangle 3"/>
          <p:cNvSpPr/>
          <p:nvPr/>
        </p:nvSpPr>
        <p:spPr>
          <a:xfrm>
            <a:off x="1099126" y="1853754"/>
            <a:ext cx="10252365" cy="3508653"/>
          </a:xfrm>
          <a:prstGeom prst="rect">
            <a:avLst/>
          </a:prstGeom>
        </p:spPr>
        <p:txBody>
          <a:bodyPr wrap="square">
            <a:spAutoFit/>
          </a:bodyPr>
          <a:lstStyle/>
          <a:p>
            <a:pPr algn="just">
              <a:spcBef>
                <a:spcPts val="600"/>
              </a:spcBef>
              <a:spcAft>
                <a:spcPts val="600"/>
              </a:spcAft>
            </a:pPr>
            <a:r>
              <a:rPr lang="en-US" sz="2400" b="1" u="sng" dirty="0" err="1">
                <a:latin typeface="Times New Roman" pitchFamily="18" charset="0"/>
                <a:cs typeface="Times New Roman" pitchFamily="18" charset="0"/>
              </a:rPr>
              <a:t>Quốc</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tế</a:t>
            </a:r>
            <a:r>
              <a:rPr lang="en-US" sz="2400" b="1" u="sng" dirty="0">
                <a:latin typeface="Times New Roman" pitchFamily="18" charset="0"/>
                <a:cs typeface="Times New Roman" pitchFamily="18" charset="0"/>
              </a:rPr>
              <a:t>:</a:t>
            </a:r>
          </a:p>
          <a:p>
            <a:pPr algn="just">
              <a:spcBef>
                <a:spcPts val="600"/>
              </a:spcBef>
              <a:spcAft>
                <a:spcPts val="600"/>
              </a:spcAft>
              <a:buFont typeface="Wingdings" pitchFamily="2" charset="2"/>
              <a:buChar char="ü"/>
            </a:pP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a:t>
            </a:r>
            <a:r>
              <a:rPr lang="en-US" sz="2400" dirty="0">
                <a:latin typeface="Times New Roman" pitchFamily="18" charset="0"/>
                <a:cs typeface="Times New Roman" pitchFamily="18" charset="0"/>
              </a:rPr>
              <a:t> 2/1945, </a:t>
            </a:r>
            <a:r>
              <a:rPr lang="en-US" sz="2400" dirty="0" err="1">
                <a:latin typeface="Times New Roman" pitchFamily="18" charset="0"/>
                <a:cs typeface="Times New Roman" pitchFamily="18" charset="0"/>
              </a:rPr>
              <a:t>Liên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ngoặt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chuẩn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quyền</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chính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ngành</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luật</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quốc</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tế</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về</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quyền</a:t>
            </a:r>
            <a:r>
              <a:rPr lang="en-US" sz="2400" b="1" u="sng" dirty="0">
                <a:latin typeface="Times New Roman" pitchFamily="18" charset="0"/>
                <a:cs typeface="Times New Roman" pitchFamily="18" charset="0"/>
              </a:rPr>
              <a:t> con </a:t>
            </a:r>
            <a:r>
              <a:rPr lang="en-US" sz="2400" b="1" u="sng"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a:t>
            </a:r>
          </a:p>
          <a:p>
            <a:pPr algn="just">
              <a:spcBef>
                <a:spcPts val="600"/>
              </a:spcBef>
              <a:spcAft>
                <a:spcPts val="600"/>
              </a:spcAft>
              <a:buFont typeface="Wingdings" pitchFamily="2" charset="2"/>
              <a:buChar char="ü"/>
            </a:pPr>
            <a:r>
              <a:rPr lang="en-US" sz="2400" b="1" i="1" dirty="0" err="1">
                <a:latin typeface="Times New Roman" pitchFamily="18" charset="0"/>
                <a:cs typeface="Times New Roman" pitchFamily="18" charset="0"/>
              </a:rPr>
              <a:t>Hội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nghị</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Thế</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giới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lần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thứ</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nhất</a:t>
            </a:r>
            <a:r>
              <a:rPr lang="en-US" sz="2400" b="1" i="1"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quyền</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Teheran, </a:t>
            </a:r>
            <a:r>
              <a:rPr lang="en-US" sz="2400" dirty="0" err="1">
                <a:latin typeface="Times New Roman" pitchFamily="18" charset="0"/>
                <a:cs typeface="Times New Roman" pitchFamily="18" charset="0"/>
              </a:rPr>
              <a:t>năm</a:t>
            </a:r>
            <a:r>
              <a:rPr lang="en-US" sz="2400" dirty="0">
                <a:latin typeface="Times New Roman" pitchFamily="18" charset="0"/>
                <a:cs typeface="Times New Roman" pitchFamily="18" charset="0"/>
              </a:rPr>
              <a:t> 1968 (</a:t>
            </a:r>
            <a:r>
              <a:rPr lang="en-US" sz="2400" dirty="0" err="1">
                <a:latin typeface="Times New Roman" pitchFamily="18" charset="0"/>
                <a:cs typeface="Times New Roman" pitchFamily="18" charset="0"/>
              </a:rPr>
              <a:t>Kỷ</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niệm</a:t>
            </a:r>
            <a:r>
              <a:rPr lang="en-US" sz="2400" dirty="0">
                <a:latin typeface="Times New Roman" pitchFamily="18" charset="0"/>
                <a:cs typeface="Times New Roman" pitchFamily="18" charset="0"/>
              </a:rPr>
              <a:t> 20 </a:t>
            </a:r>
            <a:r>
              <a:rPr lang="en-US" sz="2400" dirty="0" err="1">
                <a:latin typeface="Times New Roman" pitchFamily="18" charset="0"/>
                <a:cs typeface="Times New Roman" pitchFamily="18" charset="0"/>
              </a:rPr>
              <a:t>năm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thông</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Tuyên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năm</a:t>
            </a:r>
            <a:r>
              <a:rPr lang="en-US" sz="2400" dirty="0">
                <a:latin typeface="Times New Roman" pitchFamily="18" charset="0"/>
                <a:cs typeface="Times New Roman" pitchFamily="18" charset="0"/>
              </a:rPr>
              <a:t> 1948);</a:t>
            </a:r>
          </a:p>
          <a:p>
            <a:pPr algn="just">
              <a:spcBef>
                <a:spcPts val="600"/>
              </a:spcBef>
              <a:spcAft>
                <a:spcPts val="600"/>
              </a:spcAft>
              <a:buFont typeface="Wingdings" pitchFamily="2" charset="2"/>
              <a:buChar char="ü"/>
            </a:pPr>
            <a:r>
              <a:rPr lang="en-US" sz="2400" b="1" i="1" dirty="0" err="1">
                <a:latin typeface="Times New Roman" pitchFamily="18" charset="0"/>
                <a:cs typeface="Times New Roman" pitchFamily="18" charset="0"/>
              </a:rPr>
              <a:t>Hội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nghị</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Thế</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giới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lần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thứ</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hai</a:t>
            </a:r>
            <a:r>
              <a:rPr lang="en-US" sz="2400" b="1" i="1"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quyền</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tháng</a:t>
            </a:r>
            <a:r>
              <a:rPr lang="en-US" sz="2400" dirty="0">
                <a:latin typeface="Times New Roman" pitchFamily="18" charset="0"/>
                <a:cs typeface="Times New Roman" pitchFamily="18" charset="0"/>
              </a:rPr>
              <a:t> 6-1993.</a:t>
            </a:r>
            <a:endParaRPr lang="en-US" dirty="0"/>
          </a:p>
        </p:txBody>
      </p:sp>
    </p:spTree>
    <p:extLst>
      <p:ext uri="{BB962C8B-B14F-4D97-AF65-F5344CB8AC3E}">
        <p14:creationId xmlns:p14="http://schemas.microsoft.com/office/powerpoint/2010/main" val="422037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quyền</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người</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744247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algn="just"/>
            <a:r>
              <a:rPr lang="en-US" sz="2400" i="1" dirty="0" err="1">
                <a:latin typeface="Times New Roman" panose="02020603050405020304" pitchFamily="18" charset="0"/>
                <a:cs typeface="Times New Roman" panose="02020603050405020304" pitchFamily="18" charset="0"/>
              </a:rPr>
              <a:t>Cũng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giáo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dục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pháp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luật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nói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chung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giáo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dục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quyền</a:t>
            </a:r>
            <a:r>
              <a:rPr lang="en-US" sz="2400" i="1" dirty="0">
                <a:latin typeface="Times New Roman" panose="02020603050405020304" pitchFamily="18" charset="0"/>
                <a:cs typeface="Times New Roman" panose="02020603050405020304" pitchFamily="18" charset="0"/>
              </a:rPr>
              <a:t> con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mục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xuyên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nhằm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năng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qua </a:t>
            </a:r>
            <a:r>
              <a:rPr lang="en-US" sz="2400" b="1" dirty="0" err="1">
                <a:latin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giúp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nâng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thay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đổi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vi, </a:t>
            </a:r>
            <a:r>
              <a:rPr lang="en-US" sz="2400" b="1" dirty="0" err="1">
                <a:latin typeface="Times New Roman" panose="02020603050405020304" pitchFamily="18" charset="0"/>
                <a:cs typeface="Times New Roman" panose="02020603050405020304" pitchFamily="18" charset="0"/>
              </a:rPr>
              <a:t>biết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quyền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tôn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trọng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quyền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do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tuân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luật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hướng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dựng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nền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hóa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quyền</a:t>
            </a:r>
            <a:r>
              <a:rPr lang="en-US" sz="2400" b="1" dirty="0">
                <a:latin typeface="Times New Roman" panose="02020603050405020304" pitchFamily="18" charset="0"/>
                <a:cs typeface="Times New Roman" panose="02020603050405020304" pitchFamily="18" charset="0"/>
              </a:rPr>
              <a:t> con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cầu</a:t>
            </a:r>
            <a:r>
              <a:rPr lang="en-US" sz="2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903337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endParaRPr lang="en-US" dirty="0"/>
          </a:p>
        </p:txBody>
      </p:sp>
      <p:sp>
        <p:nvSpPr>
          <p:cNvPr id="3" name="Content Placeholder 2"/>
          <p:cNvSpPr>
            <a:spLocks noGrp="1"/>
          </p:cNvSpPr>
          <p:nvPr>
            <p:ph idx="1"/>
          </p:nvPr>
        </p:nvSpPr>
        <p:spPr>
          <a:xfrm>
            <a:off x="1451579" y="2015732"/>
            <a:ext cx="9603275" cy="3987503"/>
          </a:xfrm>
        </p:spPr>
        <p:txBody>
          <a:bodyPr>
            <a:noAutofit/>
          </a:bodyPr>
          <a:lstStyle/>
          <a:p>
            <a:pPr algn="just"/>
            <a:r>
              <a:rPr lang="en-US" b="1" i="1" dirty="0" err="1">
                <a:latin typeface="Times New Roman" panose="02020603050405020304" pitchFamily="18" charset="0"/>
                <a:cs typeface="Times New Roman" panose="02020603050405020304" pitchFamily="18" charset="0"/>
              </a:rPr>
              <a:t>Giáo</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dục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quyền</a:t>
            </a:r>
            <a:r>
              <a:rPr lang="en-US" b="1" i="1" dirty="0">
                <a:latin typeface="Times New Roman" panose="02020603050405020304" pitchFamily="18" charset="0"/>
                <a:cs typeface="Times New Roman" panose="02020603050405020304" pitchFamily="18" charset="0"/>
              </a:rPr>
              <a:t> con </a:t>
            </a:r>
            <a:r>
              <a:rPr lang="en-US" b="1" i="1" dirty="0" err="1">
                <a:latin typeface="Times New Roman" panose="02020603050405020304" pitchFamily="18" charset="0"/>
                <a:cs typeface="Times New Roman" panose="02020603050405020304" pitchFamily="18" charset="0"/>
              </a:rPr>
              <a:t>người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trước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hết</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là</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sự</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tuyên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bố</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về</a:t>
            </a:r>
            <a:r>
              <a:rPr lang="en-US" b="1" i="1" dirty="0">
                <a:latin typeface="Times New Roman" panose="02020603050405020304" pitchFamily="18" charset="0"/>
                <a:cs typeface="Times New Roman" panose="02020603050405020304" pitchFamily="18" charset="0"/>
              </a:rPr>
              <a:t> cam </a:t>
            </a:r>
            <a:r>
              <a:rPr lang="en-US" b="1" i="1" dirty="0" err="1">
                <a:latin typeface="Times New Roman" panose="02020603050405020304" pitchFamily="18" charset="0"/>
                <a:cs typeface="Times New Roman" panose="02020603050405020304" pitchFamily="18" charset="0"/>
              </a:rPr>
              <a:t>kết</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của</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quốc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gia</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thành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viên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đối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với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các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quyền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được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quy</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định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trong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các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văn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kiện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quốc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tế</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về</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quyền</a:t>
            </a:r>
            <a:r>
              <a:rPr lang="en-US" b="1" i="1" dirty="0">
                <a:latin typeface="Times New Roman" panose="02020603050405020304" pitchFamily="18" charset="0"/>
                <a:cs typeface="Times New Roman" panose="02020603050405020304" pitchFamily="18" charset="0"/>
              </a:rPr>
              <a:t> con </a:t>
            </a:r>
            <a:r>
              <a:rPr lang="en-US" b="1" i="1" dirty="0" err="1">
                <a:latin typeface="Times New Roman" panose="02020603050405020304" pitchFamily="18" charset="0"/>
                <a:cs typeface="Times New Roman" panose="02020603050405020304" pitchFamily="18" charset="0"/>
              </a:rPr>
              <a:t>người</a:t>
            </a:r>
            <a:r>
              <a:rPr lang="en-US" b="1" i="1" dirty="0">
                <a:latin typeface="Times New Roman" panose="02020603050405020304" pitchFamily="18" charset="0"/>
                <a:cs typeface="Times New Roman" panose="02020603050405020304" pitchFamily="18" charset="0"/>
              </a:rPr>
              <a:t>,</a:t>
            </a:r>
          </a:p>
          <a:p>
            <a:pPr algn="just"/>
            <a:r>
              <a:rPr lang="en-US" b="1" i="1" dirty="0" err="1">
                <a:latin typeface="Times New Roman" panose="02020603050405020304" pitchFamily="18" charset="0"/>
                <a:cs typeface="Times New Roman" panose="02020603050405020304" pitchFamily="18" charset="0"/>
              </a:rPr>
              <a:t>Giáo</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dục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quyền</a:t>
            </a:r>
            <a:r>
              <a:rPr lang="en-US" b="1" i="1" dirty="0">
                <a:latin typeface="Times New Roman" panose="02020603050405020304" pitchFamily="18" charset="0"/>
                <a:cs typeface="Times New Roman" panose="02020603050405020304" pitchFamily="18" charset="0"/>
              </a:rPr>
              <a:t> con </a:t>
            </a:r>
            <a:r>
              <a:rPr lang="en-US" b="1" i="1" dirty="0" err="1">
                <a:latin typeface="Times New Roman" panose="02020603050405020304" pitchFamily="18" charset="0"/>
                <a:cs typeface="Times New Roman" panose="02020603050405020304" pitchFamily="18" charset="0"/>
              </a:rPr>
              <a:t>người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hướng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tới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tất</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cả</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mọi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người</a:t>
            </a:r>
            <a:r>
              <a:rPr lang="en-US" b="1" i="1"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nhưng</a:t>
            </a:r>
            <a:r>
              <a:rPr lang="en-US" b="1" dirty="0">
                <a:latin typeface="Times New Roman" panose="02020603050405020304" pitchFamily="18" charset="0"/>
                <a:cs typeface="Times New Roman" panose="02020603050405020304" pitchFamily="18" charset="0"/>
              </a:rPr>
              <a:t> 3 </a:t>
            </a:r>
            <a:r>
              <a:rPr lang="en-US" b="1" dirty="0" err="1">
                <a:latin typeface="Times New Roman" panose="02020603050405020304" pitchFamily="18" charset="0"/>
                <a:cs typeface="Times New Roman" panose="02020603050405020304" pitchFamily="18" charset="0"/>
              </a:rPr>
              <a:t>chủ</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cần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được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ưu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tiên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a:t>
            </a:r>
          </a:p>
          <a:p>
            <a:pPr algn="just"/>
            <a:r>
              <a:rPr lang="en-US" b="1" i="1" dirty="0" err="1">
                <a:solidFill>
                  <a:srgbClr val="0070C0"/>
                </a:solidFill>
                <a:latin typeface="Times New Roman" panose="02020603050405020304" pitchFamily="18" charset="0"/>
                <a:cs typeface="Times New Roman" panose="02020603050405020304" pitchFamily="18" charset="0"/>
              </a:rPr>
              <a:t>chủ</a:t>
            </a:r>
            <a:r>
              <a:rPr lang="en-US" b="1" i="1" dirty="0">
                <a:solidFill>
                  <a:srgbClr val="0070C0"/>
                </a:solidFill>
                <a:latin typeface="Times New Roman" panose="02020603050405020304" pitchFamily="18" charset="0"/>
                <a:cs typeface="Times New Roman" panose="02020603050405020304" pitchFamily="18" charset="0"/>
              </a:rPr>
              <a:t> </a:t>
            </a:r>
            <a:r>
              <a:rPr lang="en-US" b="1" i="1" dirty="0" err="1">
                <a:solidFill>
                  <a:srgbClr val="0070C0"/>
                </a:solidFill>
                <a:latin typeface="Times New Roman" panose="02020603050405020304" pitchFamily="18" charset="0"/>
                <a:cs typeface="Times New Roman" panose="02020603050405020304" pitchFamily="18" charset="0"/>
              </a:rPr>
              <a:t>thể</a:t>
            </a:r>
            <a:r>
              <a:rPr lang="en-US" b="1" i="1" dirty="0">
                <a:solidFill>
                  <a:srgbClr val="0070C0"/>
                </a:solidFill>
                <a:latin typeface="Times New Roman" panose="02020603050405020304" pitchFamily="18" charset="0"/>
                <a:cs typeface="Times New Roman" panose="02020603050405020304" pitchFamily="18" charset="0"/>
              </a:rPr>
              <a:t> </a:t>
            </a:r>
            <a:r>
              <a:rPr lang="en-US" b="1" i="1" dirty="0" err="1">
                <a:solidFill>
                  <a:srgbClr val="0070C0"/>
                </a:solidFill>
                <a:latin typeface="Times New Roman" panose="02020603050405020304" pitchFamily="18" charset="0"/>
                <a:cs typeface="Times New Roman" panose="02020603050405020304" pitchFamily="18" charset="0"/>
              </a:rPr>
              <a:t>quyền</a:t>
            </a:r>
            <a:r>
              <a:rPr lang="en-US" b="1" i="1" dirty="0">
                <a:solidFill>
                  <a:srgbClr val="0070C0"/>
                </a:solidFill>
                <a:latin typeface="Times New Roman" panose="02020603050405020304" pitchFamily="18" charset="0"/>
                <a:cs typeface="Times New Roman" panose="02020603050405020304" pitchFamily="18" charset="0"/>
              </a:rPr>
              <a:t> (rights - holders)</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những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người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dễ</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bị</a:t>
            </a:r>
            <a:r>
              <a:rPr lang="en-US" b="1" dirty="0">
                <a:latin typeface="Times New Roman" panose="02020603050405020304" pitchFamily="18" charset="0"/>
                <a:cs typeface="Times New Roman" panose="02020603050405020304" pitchFamily="18" charset="0"/>
              </a:rPr>
              <a:t> vi </a:t>
            </a:r>
            <a:r>
              <a:rPr lang="en-US" b="1" dirty="0" err="1">
                <a:latin typeface="Times New Roman" panose="02020603050405020304" pitchFamily="18" charset="0"/>
                <a:cs typeface="Times New Roman" panose="02020603050405020304" pitchFamily="18" charset="0"/>
              </a:rPr>
              <a:t>phạm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quyền</a:t>
            </a:r>
            <a:r>
              <a:rPr lang="en-US" b="1" dirty="0">
                <a:latin typeface="Times New Roman" panose="02020603050405020304" pitchFamily="18" charset="0"/>
                <a:cs typeface="Times New Roman" panose="02020603050405020304" pitchFamily="18" charset="0"/>
              </a:rPr>
              <a:t> con </a:t>
            </a:r>
            <a:r>
              <a:rPr lang="en-US" b="1" dirty="0" err="1">
                <a:latin typeface="Times New Roman" panose="02020603050405020304" pitchFamily="18" charset="0"/>
                <a:cs typeface="Times New Roman" panose="02020603050405020304" pitchFamily="18" charset="0"/>
              </a:rPr>
              <a:t>người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họ</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nhóm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người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dễ</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bị</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tổn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thương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trong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hội</a:t>
            </a:r>
            <a:r>
              <a:rPr lang="en-US" b="1" dirty="0">
                <a:latin typeface="Times New Roman" panose="02020603050405020304" pitchFamily="18" charset="0"/>
                <a:cs typeface="Times New Roman" panose="02020603050405020304" pitchFamily="18" charset="0"/>
              </a:rPr>
              <a:t>; </a:t>
            </a:r>
          </a:p>
          <a:p>
            <a:pPr algn="just"/>
            <a:r>
              <a:rPr lang="en-US" b="1" i="1" dirty="0" err="1">
                <a:solidFill>
                  <a:srgbClr val="0070C0"/>
                </a:solidFill>
                <a:latin typeface="Times New Roman" panose="02020603050405020304" pitchFamily="18" charset="0"/>
                <a:cs typeface="Times New Roman" panose="02020603050405020304" pitchFamily="18" charset="0"/>
              </a:rPr>
              <a:t>chủ</a:t>
            </a:r>
            <a:r>
              <a:rPr lang="en-US" b="1" i="1" dirty="0">
                <a:solidFill>
                  <a:srgbClr val="0070C0"/>
                </a:solidFill>
                <a:latin typeface="Times New Roman" panose="02020603050405020304" pitchFamily="18" charset="0"/>
                <a:cs typeface="Times New Roman" panose="02020603050405020304" pitchFamily="18" charset="0"/>
              </a:rPr>
              <a:t> </a:t>
            </a:r>
            <a:r>
              <a:rPr lang="en-US" b="1" i="1" dirty="0" err="1">
                <a:solidFill>
                  <a:srgbClr val="0070C0"/>
                </a:solidFill>
                <a:latin typeface="Times New Roman" panose="02020603050405020304" pitchFamily="18" charset="0"/>
                <a:cs typeface="Times New Roman" panose="02020603050405020304" pitchFamily="18" charset="0"/>
              </a:rPr>
              <a:t>thể</a:t>
            </a:r>
            <a:r>
              <a:rPr lang="en-US" b="1" i="1" dirty="0">
                <a:solidFill>
                  <a:srgbClr val="0070C0"/>
                </a:solidFill>
                <a:latin typeface="Times New Roman" panose="02020603050405020304" pitchFamily="18" charset="0"/>
                <a:cs typeface="Times New Roman" panose="02020603050405020304" pitchFamily="18" charset="0"/>
              </a:rPr>
              <a:t> </a:t>
            </a:r>
            <a:r>
              <a:rPr lang="en-US" b="1" i="1" dirty="0" err="1">
                <a:solidFill>
                  <a:srgbClr val="0070C0"/>
                </a:solidFill>
                <a:latin typeface="Times New Roman" panose="02020603050405020304" pitchFamily="18" charset="0"/>
                <a:cs typeface="Times New Roman" panose="02020603050405020304" pitchFamily="18" charset="0"/>
              </a:rPr>
              <a:t>nghĩa</a:t>
            </a:r>
            <a:r>
              <a:rPr lang="en-US" b="1" i="1" dirty="0">
                <a:solidFill>
                  <a:srgbClr val="0070C0"/>
                </a:solidFill>
                <a:latin typeface="Times New Roman" panose="02020603050405020304" pitchFamily="18" charset="0"/>
                <a:cs typeface="Times New Roman" panose="02020603050405020304" pitchFamily="18" charset="0"/>
              </a:rPr>
              <a:t> </a:t>
            </a:r>
            <a:r>
              <a:rPr lang="en-US" b="1" i="1" dirty="0" err="1">
                <a:solidFill>
                  <a:srgbClr val="0070C0"/>
                </a:solidFill>
                <a:latin typeface="Times New Roman" panose="02020603050405020304" pitchFamily="18" charset="0"/>
                <a:cs typeface="Times New Roman" panose="02020603050405020304" pitchFamily="18" charset="0"/>
              </a:rPr>
              <a:t>vụ</a:t>
            </a:r>
            <a:r>
              <a:rPr lang="en-US" b="1" i="1" dirty="0">
                <a:solidFill>
                  <a:srgbClr val="0070C0"/>
                </a:solidFill>
                <a:latin typeface="Times New Roman" panose="02020603050405020304" pitchFamily="18" charset="0"/>
                <a:cs typeface="Times New Roman" panose="02020603050405020304" pitchFamily="18" charset="0"/>
              </a:rPr>
              <a:t> (duty - bearers),</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họ</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nghĩa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vụ</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bảo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vệ</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thực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hiện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quyền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nước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bộ</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chức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nước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p>
          <a:p>
            <a:pPr algn="just"/>
            <a:r>
              <a:rPr lang="en-US" b="1" dirty="0" err="1">
                <a:solidFill>
                  <a:srgbClr val="0070C0"/>
                </a:solidFill>
                <a:latin typeface="Times New Roman" panose="02020603050405020304" pitchFamily="18" charset="0"/>
                <a:cs typeface="Times New Roman" panose="02020603050405020304" pitchFamily="18" charset="0"/>
              </a:rPr>
              <a:t>những</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người</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có</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ảnh</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hưởng</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lớn</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trong</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xã</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hội</a:t>
            </a:r>
            <a:r>
              <a:rPr lang="en-US" b="1"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933038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endParaRPr lang="en-US" dirty="0"/>
          </a:p>
        </p:txBody>
      </p:sp>
      <p:sp>
        <p:nvSpPr>
          <p:cNvPr id="3" name="Content Placeholder 2"/>
          <p:cNvSpPr>
            <a:spLocks noGrp="1"/>
          </p:cNvSpPr>
          <p:nvPr>
            <p:ph idx="1"/>
          </p:nvPr>
        </p:nvSpPr>
        <p:spPr/>
        <p:txBody>
          <a:bodyPr>
            <a:normAutofit fontScale="92500" lnSpcReduction="20000"/>
          </a:bodyPr>
          <a:lstStyle/>
          <a:p>
            <a:pPr algn="just">
              <a:buFont typeface="Wingdings" panose="05000000000000000000" pitchFamily="2" charset="2"/>
              <a:buChar char="ü"/>
            </a:pPr>
            <a:r>
              <a:rPr lang="en-US" i="1" dirty="0" err="1">
                <a:latin typeface="Times New Roman" panose="02020603050405020304" pitchFamily="18" charset="0"/>
                <a:cs typeface="Times New Roman" panose="02020603050405020304" pitchFamily="18" charset="0"/>
              </a:rPr>
              <a:t>Giáo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dục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quyền</a:t>
            </a:r>
            <a:r>
              <a:rPr lang="en-US" i="1" dirty="0">
                <a:latin typeface="Times New Roman" panose="02020603050405020304" pitchFamily="18" charset="0"/>
                <a:cs typeface="Times New Roman" panose="02020603050405020304" pitchFamily="18" charset="0"/>
              </a:rPr>
              <a:t> con </a:t>
            </a:r>
            <a:r>
              <a:rPr lang="en-US" i="1" dirty="0" err="1">
                <a:latin typeface="Times New Roman" panose="02020603050405020304" pitchFamily="18" charset="0"/>
                <a:cs typeface="Times New Roman" panose="02020603050405020304" pitchFamily="18" charset="0"/>
              </a:rPr>
              <a:t>người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nhằm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hướng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tới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và</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thúc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đẩy</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các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nguyên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tắc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nền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tảng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của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tự</a:t>
            </a:r>
            <a:r>
              <a:rPr lang="en-US" i="1" dirty="0">
                <a:latin typeface="Times New Roman" panose="02020603050405020304" pitchFamily="18" charset="0"/>
                <a:cs typeface="Times New Roman" panose="02020603050405020304" pitchFamily="18" charset="0"/>
              </a:rPr>
              <a:t> do </a:t>
            </a:r>
            <a:r>
              <a:rPr lang="en-US" i="1" dirty="0" err="1">
                <a:latin typeface="Times New Roman" panose="02020603050405020304" pitchFamily="18" charset="0"/>
                <a:cs typeface="Times New Roman" panose="02020603050405020304" pitchFamily="18" charset="0"/>
              </a:rPr>
              <a:t>và</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dân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chủ</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trong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xã</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hội</a:t>
            </a:r>
            <a:r>
              <a:rPr lang="en-US" i="1"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r>
              <a:rPr lang="en-US" i="1" dirty="0" err="1">
                <a:latin typeface="Times New Roman" panose="02020603050405020304" pitchFamily="18" charset="0"/>
                <a:cs typeface="Times New Roman" panose="02020603050405020304" pitchFamily="18" charset="0"/>
              </a:rPr>
              <a:t>Giáo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dục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quyền</a:t>
            </a:r>
            <a:r>
              <a:rPr lang="en-US" i="1" dirty="0">
                <a:latin typeface="Times New Roman" panose="02020603050405020304" pitchFamily="18" charset="0"/>
                <a:cs typeface="Times New Roman" panose="02020603050405020304" pitchFamily="18" charset="0"/>
              </a:rPr>
              <a:t> con </a:t>
            </a:r>
            <a:r>
              <a:rPr lang="en-US" i="1" dirty="0" err="1">
                <a:latin typeface="Times New Roman" panose="02020603050405020304" pitchFamily="18" charset="0"/>
                <a:cs typeface="Times New Roman" panose="02020603050405020304" pitchFamily="18" charset="0"/>
              </a:rPr>
              <a:t>người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giúp</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phát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triển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các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kỹ</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năng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giao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tiếp</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và</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những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suy</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nghĩ</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có</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tính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sáng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tạo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của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cá</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nhân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đối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với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việc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xây</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dựng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một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xã</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hội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dân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chủ</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và</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hài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hòa</a:t>
            </a:r>
            <a:r>
              <a:rPr lang="en-US"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ü"/>
            </a:pPr>
            <a:r>
              <a:rPr lang="en-US" i="1" dirty="0" err="1">
                <a:latin typeface="Times New Roman" panose="02020603050405020304" pitchFamily="18" charset="0"/>
                <a:cs typeface="Times New Roman" panose="02020603050405020304" pitchFamily="18" charset="0"/>
              </a:rPr>
              <a:t>Giáo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dục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quyền</a:t>
            </a:r>
            <a:r>
              <a:rPr lang="en-US" i="1" dirty="0">
                <a:latin typeface="Times New Roman" panose="02020603050405020304" pitchFamily="18" charset="0"/>
                <a:cs typeface="Times New Roman" panose="02020603050405020304" pitchFamily="18" charset="0"/>
              </a:rPr>
              <a:t> con </a:t>
            </a:r>
            <a:r>
              <a:rPr lang="en-US" i="1" dirty="0" err="1">
                <a:latin typeface="Times New Roman" panose="02020603050405020304" pitchFamily="18" charset="0"/>
                <a:cs typeface="Times New Roman" panose="02020603050405020304" pitchFamily="18" charset="0"/>
              </a:rPr>
              <a:t>người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cũng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thúc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đẩy</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tính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sáng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tạo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trong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suy</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nghĩ</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và</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hành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động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đối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với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người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học</a:t>
            </a:r>
            <a:r>
              <a:rPr lang="en-US" i="1"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r>
              <a:rPr lang="x-none" i="1" dirty="0">
                <a:latin typeface="Times New Roman" panose="02020603050405020304" pitchFamily="18" charset="0"/>
                <a:cs typeface="Times New Roman" panose="02020603050405020304" pitchFamily="18" charset="0"/>
              </a:rPr>
              <a:t>Giáo dục quyền con người phải khẳng định được tính phụ thuộc lẫn nhau của các quyền,</a:t>
            </a:r>
            <a:r>
              <a:rPr lang="x-none" dirty="0">
                <a:latin typeface="Times New Roman" panose="02020603050405020304" pitchFamily="18" charset="0"/>
                <a:cs typeface="Times New Roman" panose="02020603050405020304" pitchFamily="18" charset="0"/>
              </a:rPr>
              <a:t> thúc đẩy sự hiểu biết, khoan dung, tình bằng hữu và tính phức tạp của mối đe dọa toàn cầu, cơ sở, nguồn gốc sinh ra bạo lực và sự lạm dụng quyền lực và cách thức để tránh và tiến tới xóa bỏ trong tương lai.</a:t>
            </a:r>
            <a:endParaRPr 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63138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4745" y="804519"/>
            <a:ext cx="9870110" cy="1049235"/>
          </a:xfrm>
          <a:solidFill>
            <a:srgbClr val="92D050"/>
          </a:solidFill>
        </p:spPr>
        <p:txBody>
          <a:bodyPr>
            <a:normAutofit/>
          </a:bodyPr>
          <a:lstStyle/>
          <a:p>
            <a:pPr algn="ctr"/>
            <a:r>
              <a:rPr lang="en-US" i="1" dirty="0"/>
              <a:t> </a:t>
            </a:r>
            <a:r>
              <a:rPr lang="en-US" sz="2700" dirty="0" err="1">
                <a:latin typeface="Times New Roman" panose="02020603050405020304" pitchFamily="18" charset="0"/>
                <a:cs typeface="Times New Roman" panose="02020603050405020304" pitchFamily="18" charset="0"/>
              </a:rPr>
              <a:t>đặc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trưng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của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môi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trường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học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tập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dục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về</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quyền</a:t>
            </a:r>
            <a:r>
              <a:rPr lang="en-US" sz="2700" dirty="0">
                <a:latin typeface="Times New Roman" panose="02020603050405020304" pitchFamily="18" charset="0"/>
                <a:cs typeface="Times New Roman" panose="02020603050405020304" pitchFamily="18" charset="0"/>
              </a:rPr>
              <a:t> con </a:t>
            </a:r>
            <a:r>
              <a:rPr lang="en-US" sz="2700" dirty="0" err="1">
                <a:latin typeface="Times New Roman" panose="02020603050405020304" pitchFamily="18" charset="0"/>
                <a:cs typeface="Times New Roman" panose="02020603050405020304" pitchFamily="18" charset="0"/>
              </a:rPr>
              <a:t>người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trong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trường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phổ</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thông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84745" y="2015732"/>
            <a:ext cx="9870109" cy="3629694"/>
          </a:xfrm>
        </p:spPr>
        <p:txBody>
          <a:bodyPr>
            <a:normAutofit/>
          </a:bodyPr>
          <a:lstStyle/>
          <a:p>
            <a:pPr algn="just"/>
            <a:r>
              <a:rPr lang="en-US" b="1" i="1" dirty="0" err="1">
                <a:latin typeface="Times New Roman" panose="02020603050405020304" pitchFamily="18" charset="0"/>
                <a:cs typeface="Times New Roman" panose="02020603050405020304" pitchFamily="18" charset="0"/>
              </a:rPr>
              <a:t>Đối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với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người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học</a:t>
            </a:r>
            <a:r>
              <a:rPr lang="en-US" b="1"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tuổi</a:t>
            </a:r>
            <a:r>
              <a:rPr lang="en-US" sz="2800" dirty="0">
                <a:latin typeface="Times New Roman" panose="02020603050405020304" pitchFamily="18" charset="0"/>
                <a:cs typeface="Times New Roman" panose="02020603050405020304" pitchFamily="18" charset="0"/>
              </a:rPr>
              <a:t> 6,7,8,9,10 .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1,2,3,4,5.</a:t>
            </a:r>
          </a:p>
          <a:p>
            <a:pPr marL="0" indent="0" algn="just">
              <a:buNone/>
            </a:pPr>
            <a:r>
              <a:rPr lang="en-US" sz="2400" dirty="0" err="1">
                <a:effectLst/>
                <a:latin typeface="Times New Roman" panose="02020603050405020304" pitchFamily="18" charset="0"/>
                <a:ea typeface="Times New Roman" panose="02020603050405020304" pitchFamily="18" charset="0"/>
              </a:rPr>
              <a:t>Đây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điểm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bắt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đầu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bước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đặc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điểm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tâm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lý</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đặc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trưng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tính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hồn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nhiên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mang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nặng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màu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sắc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tính</a:t>
            </a:r>
            <a:r>
              <a:rPr lang="en-US" sz="24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7358544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AAF63-9CD2-0B84-E64D-A7FCE80CF680}"/>
              </a:ext>
            </a:extLst>
          </p:cNvPr>
          <p:cNvSpPr>
            <a:spLocks noGrp="1"/>
          </p:cNvSpPr>
          <p:nvPr>
            <p:ph type="title"/>
          </p:nvPr>
        </p:nvSpPr>
        <p:spPr>
          <a:xfrm>
            <a:off x="1001027" y="804519"/>
            <a:ext cx="10053827" cy="1049235"/>
          </a:xfrm>
          <a:solidFill>
            <a:srgbClr val="92D050"/>
          </a:solidFill>
        </p:spPr>
        <p:txBody>
          <a:bodyPr/>
          <a:lstStyle/>
          <a:p>
            <a:r>
              <a:rPr lang="en-US" sz="3200" dirty="0" err="1">
                <a:latin typeface="Times New Roman" panose="02020603050405020304" pitchFamily="18" charset="0"/>
                <a:cs typeface="Times New Roman" panose="02020603050405020304" pitchFamily="18" charset="0"/>
              </a:rPr>
              <a:t>đặc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endParaRPr lang="en-US" dirty="0"/>
          </a:p>
        </p:txBody>
      </p:sp>
      <p:sp>
        <p:nvSpPr>
          <p:cNvPr id="3" name="Content Placeholder 2">
            <a:extLst>
              <a:ext uri="{FF2B5EF4-FFF2-40B4-BE49-F238E27FC236}">
                <a16:creationId xmlns:a16="http://schemas.microsoft.com/office/drawing/2014/main" id="{885CB193-379C-C9D2-E04D-C2D5A1EF9BF8}"/>
              </a:ext>
            </a:extLst>
          </p:cNvPr>
          <p:cNvSpPr>
            <a:spLocks noGrp="1"/>
          </p:cNvSpPr>
          <p:nvPr>
            <p:ph idx="1"/>
          </p:nvPr>
        </p:nvSpPr>
        <p:spPr>
          <a:xfrm>
            <a:off x="1001027" y="2015732"/>
            <a:ext cx="10053827" cy="3450613"/>
          </a:xfrm>
        </p:spPr>
        <p:txBody>
          <a:bodyPr>
            <a:normAutofit fontScale="92500" lnSpcReduction="10000"/>
          </a:bodyPr>
          <a:lstStyle/>
          <a:p>
            <a:pPr algn="just"/>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tuệ</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ục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quý</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bè</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quen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bổn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trách</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mong</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254426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FED31-74CF-58E5-D95F-720E5459D39B}"/>
              </a:ext>
            </a:extLst>
          </p:cNvPr>
          <p:cNvSpPr>
            <a:spLocks noGrp="1"/>
          </p:cNvSpPr>
          <p:nvPr>
            <p:ph type="title"/>
          </p:nvPr>
        </p:nvSpPr>
        <p:spPr>
          <a:solidFill>
            <a:srgbClr val="92D050"/>
          </a:solidFill>
        </p:spPr>
        <p:txBody>
          <a:bodyPr/>
          <a:lstStyle/>
          <a:p>
            <a:r>
              <a:rPr lang="en-US" sz="3200" dirty="0" err="1">
                <a:latin typeface="Times New Roman" panose="02020603050405020304" pitchFamily="18" charset="0"/>
                <a:cs typeface="Times New Roman" panose="02020603050405020304" pitchFamily="18" charset="0"/>
              </a:rPr>
              <a:t>đặc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endParaRPr lang="en-US" dirty="0"/>
          </a:p>
        </p:txBody>
      </p:sp>
      <p:sp>
        <p:nvSpPr>
          <p:cNvPr id="3" name="Content Placeholder 2"/>
          <p:cNvSpPr>
            <a:spLocks noGrp="1"/>
          </p:cNvSpPr>
          <p:nvPr>
            <p:ph idx="1"/>
          </p:nvPr>
        </p:nvSpPr>
        <p:spPr/>
        <p:txBody>
          <a:bodyPr>
            <a:normAutofit/>
          </a:bodyPr>
          <a:lstStyle/>
          <a:p>
            <a:pPr algn="just"/>
            <a:r>
              <a:rPr lang="en-US" b="1" i="1" dirty="0" err="1">
                <a:latin typeface="Times New Roman" panose="02020603050405020304" pitchFamily="18" charset="0"/>
                <a:cs typeface="Times New Roman" panose="02020603050405020304" pitchFamily="18" charset="0"/>
              </a:rPr>
              <a:t>Đối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với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nhà</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trường</a:t>
            </a:r>
            <a:r>
              <a:rPr lang="en-US" b="1" i="1"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trò</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quyền</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ü"/>
            </a:pPr>
            <a:r>
              <a:rPr lang="en-US" b="1" i="1" dirty="0" err="1">
                <a:latin typeface="Times New Roman" panose="02020603050405020304" pitchFamily="18" charset="0"/>
                <a:cs typeface="Times New Roman" panose="02020603050405020304" pitchFamily="18" charset="0"/>
              </a:rPr>
              <a:t>Chủ</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thể</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có</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trách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nhiệm</a:t>
            </a:r>
            <a:r>
              <a:rPr lang="en-US" b="1" i="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thầy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Ban </a:t>
            </a:r>
            <a:r>
              <a:rPr lang="en-US" dirty="0" err="1">
                <a:latin typeface="Times New Roman" panose="02020603050405020304" pitchFamily="18" charset="0"/>
                <a:cs typeface="Times New Roman" panose="02020603050405020304" pitchFamily="18" charset="0"/>
              </a:rPr>
              <a:t>giám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dục</a:t>
            </a:r>
            <a:r>
              <a:rPr lang="en-US"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r>
              <a:rPr lang="en-US" b="1" i="1" dirty="0" err="1">
                <a:latin typeface="Times New Roman" panose="02020603050405020304" pitchFamily="18" charset="0"/>
                <a:cs typeface="Times New Roman" panose="02020603050405020304" pitchFamily="18" charset="0"/>
              </a:rPr>
              <a:t>Yêu</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cầu</a:t>
            </a:r>
            <a:r>
              <a:rPr lang="en-US" b="1" i="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quyền</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nghĩa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tầm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quyền</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phổ</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quyền</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quyền</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614692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1" y="804519"/>
            <a:ext cx="9774694" cy="1049235"/>
          </a:xfrm>
          <a:solidFill>
            <a:srgbClr val="92D050"/>
          </a:solidFill>
        </p:spPr>
        <p:txBody>
          <a:bodyPr/>
          <a:lstStyle/>
          <a:p>
            <a:pPr algn="ct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quyền</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a:t>
            </a:r>
            <a:endParaRPr lang="en-US" dirty="0"/>
          </a:p>
        </p:txBody>
      </p:sp>
      <p:sp>
        <p:nvSpPr>
          <p:cNvPr id="3" name="Content Placeholder 2"/>
          <p:cNvSpPr>
            <a:spLocks noGrp="1"/>
          </p:cNvSpPr>
          <p:nvPr>
            <p:ph idx="1"/>
          </p:nvPr>
        </p:nvSpPr>
        <p:spPr>
          <a:xfrm>
            <a:off x="1280161" y="2015732"/>
            <a:ext cx="9774693" cy="3450613"/>
          </a:xfrm>
        </p:spPr>
        <p:txBody>
          <a:bodyPr>
            <a:normAutofit/>
          </a:bodyPr>
          <a:lstStyle/>
          <a:p>
            <a:pPr algn="just"/>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a:t>
            </a:r>
            <a:r>
              <a:rPr lang="en-US" sz="2800" dirty="0" err="1">
                <a:latin typeface="Times New Roman" panose="02020603050405020304" pitchFamily="18" charset="0"/>
                <a:cs typeface="Times New Roman" panose="02020603050405020304" pitchFamily="18" charset="0"/>
              </a:rPr>
              <a: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đẩy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lõi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biệt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tôn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trọng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hòa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nhiệm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tham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hòa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nhập</a:t>
            </a:r>
            <a:r>
              <a:rPr lang="en-US" sz="2800"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348062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A07BF-D409-9A96-0221-D9D1448AB01E}"/>
              </a:ext>
            </a:extLst>
          </p:cNvPr>
          <p:cNvSpPr>
            <a:spLocks noGrp="1"/>
          </p:cNvSpPr>
          <p:nvPr>
            <p:ph type="title"/>
          </p:nvPr>
        </p:nvSpPr>
        <p:spPr>
          <a:solidFill>
            <a:srgbClr val="92D050"/>
          </a:solidFill>
        </p:spPr>
        <p:txBody>
          <a:bodyPr/>
          <a:lstStyle/>
          <a:p>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quyền</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người</a:t>
            </a:r>
            <a:endParaRPr lang="en-US" dirty="0"/>
          </a:p>
        </p:txBody>
      </p:sp>
      <p:sp>
        <p:nvSpPr>
          <p:cNvPr id="3" name="Content Placeholder 2">
            <a:extLst>
              <a:ext uri="{FF2B5EF4-FFF2-40B4-BE49-F238E27FC236}">
                <a16:creationId xmlns:a16="http://schemas.microsoft.com/office/drawing/2014/main" id="{3B200B75-BBF4-4651-62CD-B5F50BD675AC}"/>
              </a:ext>
            </a:extLst>
          </p:cNvPr>
          <p:cNvSpPr>
            <a:spLocks noGrp="1"/>
          </p:cNvSpPr>
          <p:nvPr>
            <p:ph idx="1"/>
          </p:nvPr>
        </p:nvSpPr>
        <p:spPr/>
        <p:txBody>
          <a:bodyPr>
            <a:normAutofit lnSpcReduction="10000"/>
          </a:bodyPr>
          <a:lstStyle/>
          <a:p>
            <a:pPr algn="just"/>
            <a:r>
              <a:rPr lang="en-US" sz="2400" i="1" dirty="0">
                <a:latin typeface="Times New Roman" panose="02020603050405020304" pitchFamily="18" charset="0"/>
                <a:cs typeface="Times New Roman" panose="02020603050405020304" pitchFamily="18" charset="0"/>
              </a:rPr>
              <a:t>Hai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đẩy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hòa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p>
          <a:p>
            <a:pPr marL="0" indent="0" algn="just">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lạm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mọi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kỷ</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luật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vi </a:t>
            </a:r>
            <a:r>
              <a:rPr lang="en-US" sz="2400" b="1" dirty="0" err="1">
                <a:latin typeface="Times New Roman" panose="02020603050405020304" pitchFamily="18" charset="0"/>
                <a:cs typeface="Times New Roman" panose="02020603050405020304" pitchFamily="18" charset="0"/>
              </a:rPr>
              <a:t>vi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phạm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tắc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nhằm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xúc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phạm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thấp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phẩm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trừng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19892469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trưng</a:t>
            </a:r>
            <a:endParaRPr lang="en-US" dirty="0"/>
          </a:p>
        </p:txBody>
      </p:sp>
      <p:sp>
        <p:nvSpPr>
          <p:cNvPr id="3" name="Content Placeholder 2"/>
          <p:cNvSpPr>
            <a:spLocks noGrp="1"/>
          </p:cNvSpPr>
          <p:nvPr>
            <p:ph idx="1"/>
          </p:nvPr>
        </p:nvSpPr>
        <p:spPr/>
        <p:txBody>
          <a:bodyPr/>
          <a:lstStyle/>
          <a:p>
            <a:pPr algn="just"/>
            <a:r>
              <a:rPr lang="en-US" sz="3600" b="1" i="1" dirty="0">
                <a:latin typeface="Times New Roman" panose="02020603050405020304" pitchFamily="18" charset="0"/>
                <a:cs typeface="Times New Roman" panose="02020603050405020304" pitchFamily="18" charset="0"/>
              </a:rPr>
              <a:t>Ba </a:t>
            </a:r>
            <a:r>
              <a:rPr lang="en-US" sz="3600" b="1" i="1" dirty="0" err="1">
                <a:latin typeface="Times New Roman" panose="02020603050405020304" pitchFamily="18" charset="0"/>
                <a:cs typeface="Times New Roman" panose="02020603050405020304" pitchFamily="18" charset="0"/>
              </a:rPr>
              <a:t>là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cấu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trúc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mô</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hình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quản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trị</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trường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phải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sự</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tham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tất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cả</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liên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quan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chỉ</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bộ</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quản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lý</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giáo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viên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phải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bao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gồm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cả</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phụ</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huynh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sinh</a:t>
            </a:r>
            <a:r>
              <a:rPr lang="en-US" sz="3600" b="1" dirty="0">
                <a:latin typeface="Times New Roman" panose="02020603050405020304" pitchFamily="18" charset="0"/>
                <a:cs typeface="Times New Roman" panose="02020603050405020304" pitchFamily="18" charset="0"/>
              </a:rPr>
              <a:t>). </a:t>
            </a:r>
          </a:p>
          <a:p>
            <a:pPr algn="just"/>
            <a:endParaRPr lang="en-US" b="1" dirty="0"/>
          </a:p>
        </p:txBody>
      </p:sp>
    </p:spTree>
    <p:extLst>
      <p:ext uri="{BB962C8B-B14F-4D97-AF65-F5344CB8AC3E}">
        <p14:creationId xmlns:p14="http://schemas.microsoft.com/office/powerpoint/2010/main" val="143546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US" b="1" dirty="0" err="1">
                <a:latin typeface="Times New Roman" pitchFamily="18" charset="0"/>
                <a:cs typeface="Times New Roman" pitchFamily="18" charset="0"/>
              </a:rPr>
              <a:t>Hội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nghị</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thông</a:t>
            </a:r>
            <a:r>
              <a:rPr lang="en-US" b="1" dirty="0">
                <a:latin typeface="Times New Roman" pitchFamily="18" charset="0"/>
                <a:cs typeface="Times New Roman" pitchFamily="18" charset="0"/>
              </a:rPr>
              <a:t> qua </a:t>
            </a:r>
            <a:br>
              <a:rPr lang="en-US" b="1" dirty="0">
                <a:latin typeface="Times New Roman" pitchFamily="18" charset="0"/>
                <a:cs typeface="Times New Roman" pitchFamily="18" charset="0"/>
              </a:rPr>
            </a:br>
            <a:endParaRPr lang="en-US" dirty="0"/>
          </a:p>
        </p:txBody>
      </p:sp>
      <p:sp>
        <p:nvSpPr>
          <p:cNvPr id="3" name="Content Placeholder 2"/>
          <p:cNvSpPr>
            <a:spLocks noGrp="1"/>
          </p:cNvSpPr>
          <p:nvPr>
            <p:ph idx="1"/>
          </p:nvPr>
        </p:nvSpPr>
        <p:spPr/>
        <p:txBody>
          <a:bodyPr>
            <a:normAutofit/>
          </a:bodyPr>
          <a:lstStyle/>
          <a:p>
            <a:pPr marL="0" indent="0" algn="just">
              <a:buNone/>
            </a:pPr>
            <a:r>
              <a:rPr lang="en-US" sz="4400" b="1" dirty="0" err="1">
                <a:latin typeface="Times New Roman" pitchFamily="18" charset="0"/>
                <a:cs typeface="Times New Roman" pitchFamily="18" charset="0"/>
              </a:rPr>
              <a:t>Tuyên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bố</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Viên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về</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Chương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trình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Hành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động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năm</a:t>
            </a:r>
            <a:r>
              <a:rPr lang="en-US" sz="4400" b="1" dirty="0">
                <a:latin typeface="Times New Roman" pitchFamily="18" charset="0"/>
                <a:cs typeface="Times New Roman" pitchFamily="18" charset="0"/>
              </a:rPr>
              <a:t> 1993 </a:t>
            </a:r>
            <a:r>
              <a:rPr lang="en-US" b="1" i="1" dirty="0">
                <a:latin typeface="Times New Roman" pitchFamily="18" charset="0"/>
                <a:cs typeface="Times New Roman" pitchFamily="18" charset="0"/>
              </a:rPr>
              <a:t>(</a:t>
            </a:r>
            <a:r>
              <a:rPr lang="en-US" b="1" i="1" dirty="0" err="1">
                <a:latin typeface="Times New Roman" pitchFamily="18" charset="0"/>
                <a:cs typeface="Times New Roman" pitchFamily="18" charset="0"/>
              </a:rPr>
              <a:t>Năm</a:t>
            </a:r>
            <a:r>
              <a:rPr lang="en-US" b="1" i="1" dirty="0">
                <a:latin typeface="Times New Roman" pitchFamily="18" charset="0"/>
                <a:cs typeface="Times New Roman" pitchFamily="18" charset="0"/>
              </a:rPr>
              <a:t> 2023, HĐNQ LHQ </a:t>
            </a:r>
            <a:r>
              <a:rPr lang="en-US" b="1" i="1" dirty="0" err="1">
                <a:latin typeface="Times New Roman" pitchFamily="18" charset="0"/>
                <a:cs typeface="Times New Roman" pitchFamily="18" charset="0"/>
              </a:rPr>
              <a:t>thông</a:t>
            </a:r>
            <a:r>
              <a:rPr lang="en-US" b="1" i="1" dirty="0">
                <a:latin typeface="Times New Roman" pitchFamily="18" charset="0"/>
                <a:cs typeface="Times New Roman" pitchFamily="18" charset="0"/>
              </a:rPr>
              <a:t> qua </a:t>
            </a:r>
            <a:r>
              <a:rPr lang="en-US" b="1" i="1" dirty="0" err="1">
                <a:latin typeface="Times New Roman" pitchFamily="18" charset="0"/>
                <a:cs typeface="Times New Roman" pitchFamily="18" charset="0"/>
              </a:rPr>
              <a:t>Nghị</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quyết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kỷ</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niệm</a:t>
            </a:r>
            <a:r>
              <a:rPr lang="en-US" b="1" i="1" dirty="0">
                <a:latin typeface="Times New Roman" pitchFamily="18" charset="0"/>
                <a:cs typeface="Times New Roman" pitchFamily="18" charset="0"/>
              </a:rPr>
              <a:t> 75 </a:t>
            </a:r>
            <a:r>
              <a:rPr lang="en-US" b="1" i="1" dirty="0" err="1">
                <a:latin typeface="Times New Roman" pitchFamily="18" charset="0"/>
                <a:cs typeface="Times New Roman" pitchFamily="18" charset="0"/>
              </a:rPr>
              <a:t>năm</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Tuyên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ngôn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Thế</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giới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về</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quyền</a:t>
            </a:r>
            <a:r>
              <a:rPr lang="en-US" b="1" i="1" dirty="0">
                <a:latin typeface="Times New Roman" pitchFamily="18" charset="0"/>
                <a:cs typeface="Times New Roman" pitchFamily="18" charset="0"/>
              </a:rPr>
              <a:t> con </a:t>
            </a:r>
            <a:r>
              <a:rPr lang="en-US" b="1" i="1" dirty="0" err="1">
                <a:latin typeface="Times New Roman" pitchFamily="18" charset="0"/>
                <a:cs typeface="Times New Roman" pitchFamily="18" charset="0"/>
              </a:rPr>
              <a:t>người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và</a:t>
            </a:r>
            <a:r>
              <a:rPr lang="en-US" b="1" i="1" dirty="0">
                <a:latin typeface="Times New Roman" pitchFamily="18" charset="0"/>
                <a:cs typeface="Times New Roman" pitchFamily="18" charset="0"/>
              </a:rPr>
              <a:t> 30 </a:t>
            </a:r>
            <a:r>
              <a:rPr lang="en-US" b="1" i="1" dirty="0" err="1">
                <a:latin typeface="Times New Roman" pitchFamily="18" charset="0"/>
                <a:cs typeface="Times New Roman" pitchFamily="18" charset="0"/>
              </a:rPr>
              <a:t>năm</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Tuyên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bố</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và</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chương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trình</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hành</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động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Viên</a:t>
            </a:r>
            <a:r>
              <a:rPr lang="en-US" b="1" i="1" dirty="0">
                <a:latin typeface="Times New Roman" pitchFamily="18" charset="0"/>
                <a:cs typeface="Times New Roman" pitchFamily="18" charset="0"/>
              </a:rPr>
              <a:t>, do </a:t>
            </a:r>
            <a:r>
              <a:rPr lang="en-US" b="1" i="1" dirty="0" err="1">
                <a:latin typeface="Times New Roman" pitchFamily="18" charset="0"/>
                <a:cs typeface="Times New Roman" pitchFamily="18" charset="0"/>
              </a:rPr>
              <a:t>Việt</a:t>
            </a:r>
            <a:r>
              <a:rPr lang="en-US" b="1" i="1" dirty="0">
                <a:latin typeface="Times New Roman" pitchFamily="18" charset="0"/>
                <a:cs typeface="Times New Roman" pitchFamily="18" charset="0"/>
              </a:rPr>
              <a:t> Nam </a:t>
            </a:r>
            <a:r>
              <a:rPr lang="en-US" b="1" i="1" dirty="0" err="1">
                <a:latin typeface="Times New Roman" pitchFamily="18" charset="0"/>
                <a:cs typeface="Times New Roman" pitchFamily="18" charset="0"/>
              </a:rPr>
              <a:t>đề</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xuất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tại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Khóa</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họp</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lần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thứ</a:t>
            </a:r>
            <a:r>
              <a:rPr lang="en-US" b="1" i="1" dirty="0">
                <a:latin typeface="Times New Roman" pitchFamily="18" charset="0"/>
                <a:cs typeface="Times New Roman" pitchFamily="18" charset="0"/>
              </a:rPr>
              <a:t> 52).</a:t>
            </a:r>
          </a:p>
        </p:txBody>
      </p:sp>
    </p:spTree>
    <p:extLst>
      <p:ext uri="{BB962C8B-B14F-4D97-AF65-F5344CB8AC3E}">
        <p14:creationId xmlns:p14="http://schemas.microsoft.com/office/powerpoint/2010/main" val="1202361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78A57-AD7F-F71D-881F-DA7E24A9471B}"/>
              </a:ext>
            </a:extLst>
          </p:cNvPr>
          <p:cNvSpPr>
            <a:spLocks noGrp="1"/>
          </p:cNvSpPr>
          <p:nvPr>
            <p:ph type="title"/>
          </p:nvPr>
        </p:nvSpPr>
        <p:spPr>
          <a:solidFill>
            <a:srgbClr val="92D050"/>
          </a:solidFill>
        </p:spPr>
        <p:txBody>
          <a:bodyPr/>
          <a:lstStyle/>
          <a:p>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trưng</a:t>
            </a:r>
            <a:endParaRPr lang="en-US" dirty="0"/>
          </a:p>
        </p:txBody>
      </p:sp>
      <p:sp>
        <p:nvSpPr>
          <p:cNvPr id="3" name="Content Placeholder 2">
            <a:extLst>
              <a:ext uri="{FF2B5EF4-FFF2-40B4-BE49-F238E27FC236}">
                <a16:creationId xmlns:a16="http://schemas.microsoft.com/office/drawing/2014/main" id="{6F64B86A-0EFA-CE75-02D9-C7A4D353317A}"/>
              </a:ext>
            </a:extLst>
          </p:cNvPr>
          <p:cNvSpPr>
            <a:spLocks noGrp="1"/>
          </p:cNvSpPr>
          <p:nvPr>
            <p:ph idx="1"/>
          </p:nvPr>
        </p:nvSpPr>
        <p:spPr/>
        <p:txBody>
          <a:bodyPr/>
          <a:lstStyle/>
          <a:p>
            <a:r>
              <a:rPr lang="en-US" sz="3200" b="1" i="1" dirty="0" err="1">
                <a:latin typeface="Times New Roman" panose="02020603050405020304" pitchFamily="18" charset="0"/>
                <a:cs typeface="Times New Roman" panose="02020603050405020304" pitchFamily="18" charset="0"/>
              </a:rPr>
              <a:t>Bốn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là</a:t>
            </a:r>
            <a:r>
              <a:rPr lang="en-US" sz="3200" b="1" i="1"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Trong </a:t>
            </a:r>
            <a:r>
              <a:rPr lang="en-US" sz="3200" b="1" dirty="0" err="1">
                <a:latin typeface="Times New Roman" panose="02020603050405020304" pitchFamily="18" charset="0"/>
                <a:cs typeface="Times New Roman" panose="02020603050405020304" pitchFamily="18" charset="0"/>
              </a:rPr>
              <a:t>quản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lý</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điều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hành</a:t>
            </a:r>
            <a:r>
              <a:rPr lang="en-US" sz="3200" b="1" dirty="0">
                <a:latin typeface="Times New Roman" panose="02020603050405020304" pitchFamily="18" charset="0"/>
                <a:cs typeface="Times New Roman" panose="02020603050405020304" pitchFamily="18" charset="0"/>
              </a:rPr>
              <a:t> Ban </a:t>
            </a:r>
            <a:r>
              <a:rPr lang="en-US" sz="3200" b="1" dirty="0" err="1">
                <a:latin typeface="Times New Roman" panose="02020603050405020304" pitchFamily="18" charset="0"/>
                <a:cs typeface="Times New Roman" panose="02020603050405020304" pitchFamily="18" charset="0"/>
              </a:rPr>
              <a:t>Giám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hiệu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trường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cao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tôn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trọng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tắc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định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phản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ánh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nguyên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tắc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cốt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lõi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quyền</a:t>
            </a:r>
            <a:r>
              <a:rPr lang="en-US" sz="3200" b="1" dirty="0">
                <a:latin typeface="Times New Roman" panose="02020603050405020304" pitchFamily="18" charset="0"/>
                <a:cs typeface="Times New Roman" panose="02020603050405020304" pitchFamily="18" charset="0"/>
              </a:rPr>
              <a:t> con </a:t>
            </a:r>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25506854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trưng</a:t>
            </a:r>
            <a:endParaRPr lang="en-US" dirty="0"/>
          </a:p>
        </p:txBody>
      </p:sp>
      <p:sp>
        <p:nvSpPr>
          <p:cNvPr id="3" name="Content Placeholder 2"/>
          <p:cNvSpPr>
            <a:spLocks noGrp="1"/>
          </p:cNvSpPr>
          <p:nvPr>
            <p:ph idx="1"/>
          </p:nvPr>
        </p:nvSpPr>
        <p:spPr/>
        <p:txBody>
          <a:bodyPr/>
          <a:lstStyle/>
          <a:p>
            <a:pPr algn="just"/>
            <a:r>
              <a:rPr lang="en-US" sz="3200" b="1" i="1" dirty="0" err="1">
                <a:latin typeface="Times New Roman" panose="02020603050405020304" pitchFamily="18" charset="0"/>
                <a:cs typeface="Times New Roman" panose="02020603050405020304" pitchFamily="18" charset="0"/>
              </a:rPr>
              <a:t>Năm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là</a:t>
            </a:r>
            <a:r>
              <a:rPr lang="en-US" sz="3200" b="1" i="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phương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pháp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giảng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dạy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lấy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trung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tâm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chương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giảng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dạy</a:t>
            </a:r>
            <a:r>
              <a:rPr lang="en-US" sz="3200" b="1" dirty="0">
                <a:latin typeface="Times New Roman" panose="02020603050405020304" pitchFamily="18" charset="0"/>
                <a:cs typeface="Times New Roman" panose="02020603050405020304" pitchFamily="18" charset="0"/>
              </a:rPr>
              <a:t> ở </a:t>
            </a:r>
            <a:r>
              <a:rPr lang="en-US" sz="3200" b="1" dirty="0" err="1">
                <a:latin typeface="Times New Roman" panose="02020603050405020304" pitchFamily="18" charset="0"/>
                <a:cs typeface="Times New Roman" panose="02020603050405020304" pitchFamily="18" charset="0"/>
              </a:rPr>
              <a:t>trường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bao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gồm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giáo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dục</a:t>
            </a:r>
            <a:r>
              <a:rPr lang="en-US" sz="3200" b="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về</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quyền</a:t>
            </a:r>
            <a:r>
              <a:rPr lang="en-US" sz="3200" b="1" i="1" dirty="0">
                <a:latin typeface="Times New Roman" panose="02020603050405020304" pitchFamily="18" charset="0"/>
                <a:cs typeface="Times New Roman" panose="02020603050405020304" pitchFamily="18" charset="0"/>
              </a:rPr>
              <a:t> con </a:t>
            </a:r>
            <a:r>
              <a:rPr lang="en-US" sz="3200" b="1" i="1" dirty="0" err="1">
                <a:latin typeface="Times New Roman" panose="02020603050405020304" pitchFamily="18" charset="0"/>
                <a:cs typeface="Times New Roman" panose="02020603050405020304" pitchFamily="18" charset="0"/>
              </a:rPr>
              <a:t>người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vì</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quyền</a:t>
            </a:r>
            <a:r>
              <a:rPr lang="en-US" sz="3200" b="1" i="1" dirty="0">
                <a:latin typeface="Times New Roman" panose="02020603050405020304" pitchFamily="18" charset="0"/>
                <a:cs typeface="Times New Roman" panose="02020603050405020304" pitchFamily="18" charset="0"/>
              </a:rPr>
              <a:t> con </a:t>
            </a:r>
            <a:r>
              <a:rPr lang="en-US" sz="3200" b="1" i="1" dirty="0" err="1">
                <a:latin typeface="Times New Roman" panose="02020603050405020304" pitchFamily="18" charset="0"/>
                <a:cs typeface="Times New Roman" panose="02020603050405020304" pitchFamily="18" charset="0"/>
              </a:rPr>
              <a:t>người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và</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thông</a:t>
            </a:r>
            <a:r>
              <a:rPr lang="en-US" sz="3200" b="1" i="1" dirty="0">
                <a:latin typeface="Times New Roman" panose="02020603050405020304" pitchFamily="18" charset="0"/>
                <a:cs typeface="Times New Roman" panose="02020603050405020304" pitchFamily="18" charset="0"/>
              </a:rPr>
              <a:t> qua </a:t>
            </a:r>
            <a:r>
              <a:rPr lang="en-US" sz="3200" b="1" i="1" dirty="0" err="1">
                <a:latin typeface="Times New Roman" panose="02020603050405020304" pitchFamily="18" charset="0"/>
                <a:cs typeface="Times New Roman" panose="02020603050405020304" pitchFamily="18" charset="0"/>
              </a:rPr>
              <a:t>quyền</a:t>
            </a:r>
            <a:r>
              <a:rPr lang="en-US" sz="3200" b="1" i="1" dirty="0">
                <a:latin typeface="Times New Roman" panose="02020603050405020304" pitchFamily="18" charset="0"/>
                <a:cs typeface="Times New Roman" panose="02020603050405020304" pitchFamily="18" charset="0"/>
              </a:rPr>
              <a:t> con </a:t>
            </a:r>
            <a:r>
              <a:rPr lang="en-US" sz="3200" b="1" i="1" dirty="0" err="1">
                <a:latin typeface="Times New Roman" panose="02020603050405020304" pitchFamily="18" charset="0"/>
                <a:cs typeface="Times New Roman" panose="02020603050405020304" pitchFamily="18" charset="0"/>
              </a:rPr>
              <a:t>người</a:t>
            </a:r>
            <a:r>
              <a:rPr lang="en-US" sz="3200" b="1" i="1"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a:p>
            <a:endParaRPr lang="en-US" b="1" dirty="0"/>
          </a:p>
        </p:txBody>
      </p:sp>
    </p:spTree>
    <p:extLst>
      <p:ext uri="{BB962C8B-B14F-4D97-AF65-F5344CB8AC3E}">
        <p14:creationId xmlns:p14="http://schemas.microsoft.com/office/powerpoint/2010/main" val="417904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9DD21-2205-E5F9-E841-F3872D099CD1}"/>
              </a:ext>
            </a:extLst>
          </p:cNvPr>
          <p:cNvSpPr>
            <a:spLocks noGrp="1"/>
          </p:cNvSpPr>
          <p:nvPr>
            <p:ph type="title"/>
          </p:nvPr>
        </p:nvSpPr>
        <p:spPr>
          <a:solidFill>
            <a:srgbClr val="92D050"/>
          </a:solidFill>
        </p:spPr>
        <p:txBody>
          <a:bodyPr/>
          <a:lstStyle/>
          <a:p>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trưng</a:t>
            </a:r>
            <a:endParaRPr lang="en-US" dirty="0"/>
          </a:p>
        </p:txBody>
      </p:sp>
      <p:sp>
        <p:nvSpPr>
          <p:cNvPr id="3" name="Content Placeholder 2">
            <a:extLst>
              <a:ext uri="{FF2B5EF4-FFF2-40B4-BE49-F238E27FC236}">
                <a16:creationId xmlns:a16="http://schemas.microsoft.com/office/drawing/2014/main" id="{124F266B-F346-82FD-6F5C-50B6BC4DB1E2}"/>
              </a:ext>
            </a:extLst>
          </p:cNvPr>
          <p:cNvSpPr>
            <a:spLocks noGrp="1"/>
          </p:cNvSpPr>
          <p:nvPr>
            <p:ph idx="1"/>
          </p:nvPr>
        </p:nvSpPr>
        <p:spPr/>
        <p:txBody>
          <a:bodyPr/>
          <a:lstStyle/>
          <a:p>
            <a:pPr algn="just" fontAlgn="base"/>
            <a:r>
              <a:rPr lang="en-US" sz="2800" b="1" i="1" dirty="0" err="1">
                <a:latin typeface="Times New Roman" panose="02020603050405020304" pitchFamily="18" charset="0"/>
                <a:cs typeface="Times New Roman" panose="02020603050405020304" pitchFamily="18" charset="0"/>
              </a:rPr>
              <a:t>Sáu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là</a:t>
            </a:r>
            <a:r>
              <a:rPr lang="en-US" sz="2800" b="1" i="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nhau</a:t>
            </a:r>
            <a:r>
              <a:rPr lang="en-US" sz="2800" b="1" dirty="0">
                <a:latin typeface="Times New Roman" panose="02020603050405020304" pitchFamily="18" charset="0"/>
                <a:cs typeface="Times New Roman" panose="02020603050405020304" pitchFamily="18" charset="0"/>
              </a:rPr>
              <a:t>.</a:t>
            </a:r>
          </a:p>
          <a:p>
            <a:pPr algn="just" fontAlgn="base"/>
            <a:r>
              <a:rPr lang="en-US" sz="2800" b="1" i="1" dirty="0" err="1">
                <a:latin typeface="Times New Roman" panose="02020603050405020304" pitchFamily="18" charset="0"/>
                <a:cs typeface="Times New Roman" panose="02020603050405020304" pitchFamily="18" charset="0"/>
              </a:rPr>
              <a:t>Bảy</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là</a:t>
            </a:r>
            <a:r>
              <a:rPr lang="en-US" sz="2800" b="1" i="1" dirty="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tham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khuyến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khóa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tiếp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lớn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thúc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đẩy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quyền</a:t>
            </a:r>
            <a:r>
              <a:rPr lang="en-US" sz="2800" b="1" dirty="0">
                <a:latin typeface="Times New Roman" panose="02020603050405020304" pitchFamily="18" charset="0"/>
                <a:cs typeface="Times New Roman" panose="02020603050405020304" pitchFamily="18" charset="0"/>
              </a:rPr>
              <a:t> con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40712257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fontScale="90000"/>
          </a:bodyPr>
          <a:lstStyle/>
          <a:p>
            <a:pPr algn="just"/>
            <a:r>
              <a:rPr lang="en-US" sz="3600" b="1" dirty="0">
                <a:latin typeface="Times New Roman" pitchFamily="18" charset="0"/>
                <a:cs typeface="Times New Roman" pitchFamily="18" charset="0"/>
              </a:rPr>
              <a:t>1.2.2 </a:t>
            </a:r>
            <a:r>
              <a:rPr lang="en-US" sz="3600" b="1" dirty="0" err="1">
                <a:latin typeface="Times New Roman" pitchFamily="18" charset="0"/>
                <a:cs typeface="Times New Roman" pitchFamily="18" charset="0"/>
              </a:rPr>
              <a:t>Tại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sao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phải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giáo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dục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quyền</a:t>
            </a:r>
            <a:r>
              <a:rPr lang="en-US" sz="3600" b="1" dirty="0">
                <a:latin typeface="Times New Roman" pitchFamily="18" charset="0"/>
                <a:cs typeface="Times New Roman" pitchFamily="18" charset="0"/>
              </a:rPr>
              <a:t> con </a:t>
            </a:r>
            <a:r>
              <a:rPr lang="en-US" sz="3600" b="1" dirty="0" err="1">
                <a:latin typeface="Times New Roman" pitchFamily="18" charset="0"/>
                <a:cs typeface="Times New Roman" pitchFamily="18" charset="0"/>
              </a:rPr>
              <a:t>người</a:t>
            </a:r>
            <a:r>
              <a:rPr lang="en-US" sz="3600" b="1" dirty="0">
                <a:latin typeface="Times New Roman" pitchFamily="18" charset="0"/>
                <a:cs typeface="Times New Roman" pitchFamily="18" charset="0"/>
              </a:rPr>
              <a:t>?</a:t>
            </a:r>
          </a:p>
        </p:txBody>
      </p:sp>
      <p:sp>
        <p:nvSpPr>
          <p:cNvPr id="3" name="Content Placeholder 2"/>
          <p:cNvSpPr>
            <a:spLocks noGrp="1"/>
          </p:cNvSpPr>
          <p:nvPr>
            <p:ph sz="quarter" idx="1"/>
          </p:nvPr>
        </p:nvSpPr>
        <p:spPr>
          <a:xfrm>
            <a:off x="1126836" y="1939636"/>
            <a:ext cx="9928018" cy="3943928"/>
          </a:xfrm>
        </p:spPr>
        <p:txBody>
          <a:bodyPr>
            <a:normAutofit/>
          </a:bodyPr>
          <a:lstStyle/>
          <a:p>
            <a:pPr algn="just">
              <a:spcAft>
                <a:spcPts val="600"/>
              </a:spcAft>
              <a:buNone/>
            </a:pPr>
            <a:r>
              <a:rPr lang="en-US" dirty="0">
                <a:latin typeface="Times New Roman" pitchFamily="18" charset="0"/>
                <a:cs typeface="Times New Roman" pitchFamily="18" charset="0"/>
              </a:rPr>
              <a:t>	</a:t>
            </a:r>
          </a:p>
          <a:p>
            <a:pPr algn="just">
              <a:spcAft>
                <a:spcPts val="600"/>
              </a:spcAft>
              <a:buNone/>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nhiều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lý</a:t>
            </a:r>
            <a:r>
              <a:rPr lang="en-US" sz="3600" dirty="0">
                <a:latin typeface="Times New Roman" pitchFamily="18" charset="0"/>
                <a:cs typeface="Times New Roman" pitchFamily="18" charset="0"/>
              </a:rPr>
              <a:t> do???</a:t>
            </a:r>
            <a:endParaRPr lang="en-US" sz="3600" dirty="0"/>
          </a:p>
        </p:txBody>
      </p:sp>
    </p:spTree>
    <p:extLst>
      <p:ext uri="{BB962C8B-B14F-4D97-AF65-F5344CB8AC3E}">
        <p14:creationId xmlns:p14="http://schemas.microsoft.com/office/powerpoint/2010/main" val="36774916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765" y="804519"/>
            <a:ext cx="10048090" cy="1049235"/>
          </a:xfrm>
          <a:solidFill>
            <a:srgbClr val="FFC000"/>
          </a:solidFill>
        </p:spPr>
        <p:txBody>
          <a:bodyPr/>
          <a:lstStyle/>
          <a:p>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sao</a:t>
            </a:r>
            <a:r>
              <a:rPr lang="en-US"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840509" y="2015732"/>
            <a:ext cx="10214345" cy="3450613"/>
          </a:xfrm>
        </p:spPr>
        <p:txBody>
          <a:bodyPr>
            <a:normAutofit fontScale="92500" lnSpcReduction="10000"/>
          </a:bodyPr>
          <a:lstStyle/>
          <a:p>
            <a:pPr algn="just">
              <a:spcAft>
                <a:spcPts val="600"/>
              </a:spcAft>
              <a:buNone/>
            </a:pPr>
            <a:r>
              <a:rPr lang="en-US" dirty="0">
                <a:latin typeface="Times New Roman" pitchFamily="18" charset="0"/>
                <a:cs typeface="Times New Roman" pitchFamily="18" charset="0"/>
              </a:rPr>
              <a:t>	</a:t>
            </a:r>
            <a:r>
              <a:rPr lang="en-US" sz="2800" dirty="0" err="1">
                <a:latin typeface="Times New Roman" panose="02020603050405020304"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chương</a:t>
            </a:r>
            <a:r>
              <a:rPr lang="en-US" sz="2800" dirty="0">
                <a:latin typeface="Times New Roman" pitchFamily="18" charset="0"/>
                <a:cs typeface="Times New Roman" pitchFamily="18" charset="0"/>
              </a:rPr>
              <a:t> LHQ </a:t>
            </a:r>
            <a:r>
              <a:rPr lang="en-US" sz="2800" dirty="0" err="1">
                <a:latin typeface="Times New Roman" pitchFamily="18" charset="0"/>
                <a:cs typeface="Times New Roman" pitchFamily="18" charset="0"/>
              </a:rPr>
              <a:t>khẳng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tâm</a:t>
            </a: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a:t>
            </a:r>
            <a:r>
              <a:rPr lang="en-US" sz="2800" b="1" dirty="0" err="1">
                <a:latin typeface="Times New Roman" pitchFamily="18" charset="0"/>
                <a:cs typeface="Times New Roman" pitchFamily="18" charset="0"/>
              </a:rPr>
              <a:t>phòng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ngừa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hệ</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tương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lai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khỏi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thảm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chiến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hai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chúng</a:t>
            </a:r>
            <a:r>
              <a:rPr lang="en-US" sz="2800" b="1" dirty="0">
                <a:latin typeface="Times New Roman" pitchFamily="18" charset="0"/>
                <a:cs typeface="Times New Roman" pitchFamily="18" charset="0"/>
              </a:rPr>
              <a:t> ta, </a:t>
            </a:r>
            <a:r>
              <a:rPr lang="en-US" sz="2800" b="1" dirty="0" err="1">
                <a:latin typeface="Times New Roman" pitchFamily="18" charset="0"/>
                <a:cs typeface="Times New Roman" pitchFamily="18" charset="0"/>
              </a:rPr>
              <a:t>gây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loại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đau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thương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xiết</a:t>
            </a:r>
            <a:r>
              <a:rPr lang="en-US" sz="2800" b="1" dirty="0">
                <a:latin typeface="Times New Roman" pitchFamily="18" charset="0"/>
                <a:cs typeface="Times New Roman" pitchFamily="18" charset="0"/>
              </a:rPr>
              <a:t>”, </a:t>
            </a:r>
          </a:p>
          <a:p>
            <a:pPr algn="just">
              <a:spcAft>
                <a:spcPts val="600"/>
              </a:spcAft>
              <a:buNone/>
            </a:pP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sự</a:t>
            </a:r>
            <a:r>
              <a:rPr lang="en-US" sz="2800" b="1" dirty="0">
                <a:latin typeface="Times New Roman" pitchFamily="18" charset="0"/>
                <a:cs typeface="Times New Roman" pitchFamily="18" charset="0"/>
              </a:rPr>
              <a:t> tin </a:t>
            </a:r>
            <a:r>
              <a:rPr lang="en-US" sz="2800" b="1" dirty="0" err="1">
                <a:latin typeface="Times New Roman" pitchFamily="18" charset="0"/>
                <a:cs typeface="Times New Roman" pitchFamily="18" charset="0"/>
              </a:rPr>
              <a:t>tưởng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bản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phẩm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con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ở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đẳng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giữa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nam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nữ</a:t>
            </a:r>
            <a:r>
              <a:rPr lang="en-US" sz="2800" b="1" dirty="0">
                <a:latin typeface="Times New Roman" pitchFamily="18" charset="0"/>
                <a:cs typeface="Times New Roman" pitchFamily="18" charset="0"/>
              </a:rPr>
              <a:t>, ở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đẳng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giữa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nước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lớn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nhỏ</a:t>
            </a:r>
            <a:r>
              <a:rPr lang="en-US" sz="2800" b="1" dirty="0">
                <a:latin typeface="Times New Roman" pitchFamily="18" charset="0"/>
                <a:cs typeface="Times New Roman" pitchFamily="18" charset="0"/>
              </a:rPr>
              <a:t>”. </a:t>
            </a:r>
            <a:endParaRPr lang="en-US" sz="2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962838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US" dirty="0" err="1">
                <a:latin typeface="Times New Roman" pitchFamily="18" charset="0"/>
                <a:cs typeface="Times New Roman" pitchFamily="18" charset="0"/>
              </a:rPr>
              <a:t>Tại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sao</a:t>
            </a:r>
            <a:r>
              <a:rPr lang="en-US" dirty="0">
                <a:latin typeface="Times New Roman" pitchFamily="18" charset="0"/>
                <a:cs typeface="Times New Roman" pitchFamily="18" charset="0"/>
              </a:rPr>
              <a:t>?</a:t>
            </a:r>
            <a:endParaRPr lang="en-US" dirty="0"/>
          </a:p>
        </p:txBody>
      </p:sp>
      <p:sp>
        <p:nvSpPr>
          <p:cNvPr id="3" name="Content Placeholder 2"/>
          <p:cNvSpPr>
            <a:spLocks noGrp="1"/>
          </p:cNvSpPr>
          <p:nvPr>
            <p:ph sz="quarter" idx="1"/>
          </p:nvPr>
        </p:nvSpPr>
        <p:spPr>
          <a:xfrm>
            <a:off x="1451579" y="1853754"/>
            <a:ext cx="9603275" cy="4242246"/>
          </a:xfrm>
        </p:spPr>
        <p:txBody>
          <a:bodyPr>
            <a:normAutofit/>
          </a:bodyPr>
          <a:lstStyle/>
          <a:p>
            <a:pPr algn="just">
              <a:spcAft>
                <a:spcPts val="1200"/>
              </a:spcAft>
            </a:pPr>
            <a:r>
              <a:rPr lang="en-US" sz="2800" b="1" dirty="0">
                <a:latin typeface="Times New Roman" pitchFamily="18" charset="0"/>
                <a:cs typeface="Times New Roman" pitchFamily="18" charset="0"/>
              </a:rPr>
              <a:t>“</a:t>
            </a:r>
            <a:r>
              <a:rPr lang="en-US" sz="2800" b="1" dirty="0" err="1">
                <a:latin typeface="Times New Roman" pitchFamily="18" charset="0"/>
                <a:cs typeface="Times New Roman" pitchFamily="18" charset="0"/>
              </a:rPr>
              <a:t>Giáo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nhằm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giúp</a:t>
            </a:r>
            <a:r>
              <a:rPr lang="en-US" sz="2800" b="1" dirty="0">
                <a:latin typeface="Times New Roman" pitchFamily="18" charset="0"/>
                <a:cs typeface="Times New Roman" pitchFamily="18" charset="0"/>
              </a:rPr>
              <a:t> con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triển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đầy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đủ</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thúc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đẩy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sự</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tôn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trọng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tự</a:t>
            </a:r>
            <a:r>
              <a:rPr lang="en-US" sz="2800" b="1" dirty="0">
                <a:latin typeface="Times New Roman" pitchFamily="18" charset="0"/>
                <a:cs typeface="Times New Roman" pitchFamily="18" charset="0"/>
              </a:rPr>
              <a:t> do </a:t>
            </a:r>
            <a:r>
              <a:rPr lang="en-US" sz="2800" b="1" dirty="0" err="1">
                <a:latin typeface="Times New Roman" pitchFamily="18" charset="0"/>
                <a:cs typeface="Times New Roman" pitchFamily="18" charset="0"/>
              </a:rPr>
              <a:t>cơ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bản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con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cũng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nhằm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tăng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cường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sự</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hiểu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lòng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khoan</a:t>
            </a:r>
            <a:r>
              <a:rPr lang="en-US" sz="2800" b="1" dirty="0">
                <a:latin typeface="Times New Roman" pitchFamily="18" charset="0"/>
                <a:cs typeface="Times New Roman" pitchFamily="18" charset="0"/>
              </a:rPr>
              <a:t> dung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hữu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giữa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tộc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nhóm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chủng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tộc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hoặc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tôn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cũng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như</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nhằm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đẩy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mạnh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Liên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Hợp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Quốc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duy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trì</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bình</a:t>
            </a:r>
            <a:r>
              <a:rPr lang="en-US" sz="2800" b="1" dirty="0">
                <a:latin typeface="Times New Roman" pitchFamily="18" charset="0"/>
                <a:cs typeface="Times New Roman" pitchFamily="18" charset="0"/>
              </a:rPr>
              <a:t>”. </a:t>
            </a:r>
          </a:p>
          <a:p>
            <a:pPr algn="just"/>
            <a:endParaRPr lang="en-US" sz="2800" b="1" dirty="0">
              <a:latin typeface="Times New Roman" pitchFamily="18" charset="0"/>
              <a:cs typeface="Times New Roman" pitchFamily="18" charset="0"/>
            </a:endParaRPr>
          </a:p>
          <a:p>
            <a:endParaRPr lang="en-US" sz="2800" dirty="0"/>
          </a:p>
        </p:txBody>
      </p:sp>
    </p:spTree>
    <p:extLst>
      <p:ext uri="{BB962C8B-B14F-4D97-AF65-F5344CB8AC3E}">
        <p14:creationId xmlns:p14="http://schemas.microsoft.com/office/powerpoint/2010/main" val="415802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US" dirty="0" err="1">
                <a:latin typeface="Times New Roman" pitchFamily="18" charset="0"/>
                <a:cs typeface="Times New Roman" pitchFamily="18" charset="0"/>
              </a:rPr>
              <a:t>Tại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sao</a:t>
            </a:r>
            <a:r>
              <a:rPr lang="en-US" dirty="0">
                <a:latin typeface="Times New Roman" pitchFamily="18" charset="0"/>
                <a:cs typeface="Times New Roman" pitchFamily="18" charset="0"/>
              </a:rPr>
              <a:t>?</a:t>
            </a:r>
            <a:endParaRPr lang="en-US" dirty="0"/>
          </a:p>
        </p:txBody>
      </p:sp>
      <p:sp>
        <p:nvSpPr>
          <p:cNvPr id="3" name="Content Placeholder 2"/>
          <p:cNvSpPr>
            <a:spLocks noGrp="1"/>
          </p:cNvSpPr>
          <p:nvPr>
            <p:ph sz="quarter" idx="1"/>
          </p:nvPr>
        </p:nvSpPr>
        <p:spPr>
          <a:xfrm>
            <a:off x="1348509" y="1853754"/>
            <a:ext cx="9790546" cy="4394646"/>
          </a:xfrm>
        </p:spPr>
        <p:txBody>
          <a:bodyPr>
            <a:normAutofit/>
          </a:bodyPr>
          <a:lstStyle/>
          <a:p>
            <a:pPr algn="just">
              <a:spcAft>
                <a:spcPts val="600"/>
              </a:spcAft>
              <a:buFont typeface="Wingdings" pitchFamily="2" charset="2"/>
              <a:buChar char="ü"/>
            </a:pPr>
            <a:r>
              <a:rPr lang="en-US" sz="2400" dirty="0" err="1">
                <a:latin typeface="Times New Roman" pitchFamily="18" charset="0"/>
                <a:cs typeface="Times New Roman" pitchFamily="18" charset="0"/>
              </a:rPr>
              <a:t>Giáo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4000" b="1" dirty="0" err="1">
                <a:latin typeface="Times New Roman" pitchFamily="18" charset="0"/>
                <a:cs typeface="Times New Roman" pitchFamily="18" charset="0"/>
              </a:rPr>
              <a:t>trao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quyền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học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sinh</a:t>
            </a:r>
            <a:r>
              <a:rPr lang="en-US" sz="40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đòi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chặn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vi </a:t>
            </a:r>
            <a:r>
              <a:rPr lang="en-US" sz="2400" dirty="0" err="1">
                <a:latin typeface="Times New Roman" pitchFamily="18" charset="0"/>
                <a:cs typeface="Times New Roman" pitchFamily="18" charset="0"/>
              </a:rPr>
              <a:t>phạm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hội</a:t>
            </a:r>
            <a:r>
              <a:rPr lang="en-US" sz="2400" dirty="0">
                <a:latin typeface="Times New Roman" pitchFamily="18" charset="0"/>
                <a:cs typeface="Times New Roman" pitchFamily="18" charset="0"/>
              </a:rPr>
              <a:t>. </a:t>
            </a:r>
          </a:p>
          <a:p>
            <a:pPr algn="just">
              <a:spcAft>
                <a:spcPts val="600"/>
              </a:spcAft>
              <a:buFont typeface="Wingdings" pitchFamily="2" charset="2"/>
              <a:buChar char="ü"/>
            </a:pPr>
            <a:r>
              <a:rPr lang="en-US" sz="2400" dirty="0" err="1">
                <a:latin typeface="Times New Roman" pitchFamily="18" charset="0"/>
                <a:cs typeface="Times New Roman" pitchFamily="18" charset="0"/>
              </a:rPr>
              <a:t>Giáo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chia </a:t>
            </a:r>
            <a:r>
              <a:rPr lang="en-US" sz="2400" dirty="0" err="1">
                <a:latin typeface="Times New Roman" pitchFamily="18" charset="0"/>
                <a:cs typeface="Times New Roman" pitchFamily="18" charset="0"/>
              </a:rPr>
              <a:t>sẻ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niềm</a:t>
            </a:r>
            <a:r>
              <a:rPr lang="en-US" sz="2400" dirty="0">
                <a:latin typeface="Times New Roman" pitchFamily="18" charset="0"/>
                <a:cs typeface="Times New Roman" pitchFamily="18" charset="0"/>
              </a:rPr>
              <a:t> tin,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 </a:t>
            </a:r>
          </a:p>
          <a:p>
            <a:endParaRPr lang="en-US" dirty="0"/>
          </a:p>
          <a:p>
            <a:endParaRPr lang="en-US" dirty="0"/>
          </a:p>
        </p:txBody>
      </p:sp>
    </p:spTree>
    <p:extLst>
      <p:ext uri="{BB962C8B-B14F-4D97-AF65-F5344CB8AC3E}">
        <p14:creationId xmlns:p14="http://schemas.microsoft.com/office/powerpoint/2010/main" val="27490837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pPr algn="ct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trường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hội</a:t>
            </a:r>
            <a:r>
              <a:rPr lang="en-US" b="1" dirty="0">
                <a:latin typeface="Times New Roman" pitchFamily="18" charset="0"/>
                <a:cs typeface="Times New Roman" pitchFamily="18" charset="0"/>
              </a:rPr>
              <a:t>?</a:t>
            </a:r>
          </a:p>
        </p:txBody>
      </p:sp>
      <p:sp>
        <p:nvSpPr>
          <p:cNvPr id="3" name="Content Placeholder 2"/>
          <p:cNvSpPr>
            <a:spLocks noGrp="1"/>
          </p:cNvSpPr>
          <p:nvPr>
            <p:ph sz="quarter" idx="1"/>
          </p:nvPr>
        </p:nvSpPr>
        <p:spPr>
          <a:xfrm>
            <a:off x="1237673" y="1853754"/>
            <a:ext cx="9817181" cy="3918973"/>
          </a:xfrm>
        </p:spPr>
        <p:txBody>
          <a:bodyPr>
            <a:noAutofit/>
          </a:bodyPr>
          <a:lstStyle/>
          <a:p>
            <a:pPr algn="just">
              <a:lnSpc>
                <a:spcPts val="2800"/>
              </a:lnSpc>
              <a:spcBef>
                <a:spcPts val="600"/>
              </a:spcBef>
              <a:spcAft>
                <a:spcPts val="600"/>
              </a:spcAft>
            </a:pPr>
            <a:r>
              <a:rPr lang="en-US" sz="2400" b="1" i="1" dirty="0" err="1">
                <a:latin typeface="Times New Roman" pitchFamily="18" charset="0"/>
                <a:cs typeface="Times New Roman" pitchFamily="18" charset="0"/>
              </a:rPr>
              <a:t>Cấp</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mầm</a:t>
            </a:r>
            <a:r>
              <a:rPr lang="en-US" sz="2400" b="1" i="1" dirty="0">
                <a:latin typeface="Times New Roman" pitchFamily="18" charset="0"/>
                <a:cs typeface="Times New Roman" pitchFamily="18" charset="0"/>
              </a:rPr>
              <a:t> non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gửi</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hung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a:t>
            </a:r>
          </a:p>
          <a:p>
            <a:pPr algn="just">
              <a:lnSpc>
                <a:spcPts val="2800"/>
              </a:lnSpc>
              <a:spcBef>
                <a:spcPts val="600"/>
              </a:spcBef>
              <a:spcAft>
                <a:spcPts val="600"/>
              </a:spcAft>
            </a:pPr>
            <a:r>
              <a:rPr lang="en-US" sz="2400" b="1" i="1" dirty="0" err="1">
                <a:latin typeface="Times New Roman" pitchFamily="18" charset="0"/>
                <a:cs typeface="Times New Roman" pitchFamily="18" charset="0"/>
              </a:rPr>
              <a:t>Cấp</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tiểu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học</a:t>
            </a:r>
            <a:r>
              <a:rPr lang="en-US" sz="2400" b="1" i="1" dirty="0">
                <a:latin typeface="Times New Roman" pitchFamily="18" charset="0"/>
                <a:cs typeface="Times New Roman" pitchFamily="18" charset="0"/>
              </a:rPr>
              <a:t>/</a:t>
            </a:r>
            <a:r>
              <a:rPr lang="en-US" sz="2400" b="1" i="1" dirty="0" err="1">
                <a:latin typeface="Times New Roman" pitchFamily="18" charset="0"/>
                <a:cs typeface="Times New Roman" pitchFamily="18" charset="0"/>
              </a:rPr>
              <a:t>trung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học</a:t>
            </a:r>
            <a:r>
              <a:rPr lang="en-US" sz="2400" b="1" i="1" dirty="0">
                <a:latin typeface="Times New Roman" pitchFamily="18" charset="0"/>
                <a:cs typeface="Times New Roman" pitchFamily="18" charset="0"/>
              </a:rPr>
              <a:t>: </a:t>
            </a: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giáo</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thầy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kỷ</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p>
          <a:p>
            <a:pPr algn="just">
              <a:lnSpc>
                <a:spcPts val="2800"/>
              </a:lnSpc>
              <a:spcBef>
                <a:spcPts val="600"/>
              </a:spcBef>
              <a:spcAft>
                <a:spcPts val="600"/>
              </a:spcAft>
            </a:pPr>
            <a:r>
              <a:rPr lang="en-US" sz="2400" b="1" i="1" dirty="0" err="1">
                <a:latin typeface="Times New Roman" pitchFamily="18" charset="0"/>
                <a:cs typeface="Times New Roman" pitchFamily="18" charset="0"/>
              </a:rPr>
              <a:t>Trong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xã</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phẩm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mua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an </a:t>
            </a:r>
            <a:r>
              <a:rPr lang="en-US" sz="2400" dirty="0" err="1">
                <a:latin typeface="Times New Roman" pitchFamily="18" charset="0"/>
                <a:cs typeface="Times New Roman" pitchFamily="18" charset="0"/>
              </a:rPr>
              <a:t>toàn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p>
          <a:p>
            <a:pPr algn="just">
              <a:lnSpc>
                <a:spcPts val="2800"/>
              </a:lnSpc>
              <a:spcBef>
                <a:spcPts val="600"/>
              </a:spcBef>
              <a:spcAft>
                <a:spcPts val="600"/>
              </a:spcAft>
            </a:pP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an, </a:t>
            </a:r>
            <a:r>
              <a:rPr lang="en-US" sz="2400" dirty="0" err="1">
                <a:latin typeface="Times New Roman" pitchFamily="18" charset="0"/>
                <a:cs typeface="Times New Roman" pitchFamily="18" charset="0"/>
              </a:rPr>
              <a:t>tòa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sát</a:t>
            </a:r>
            <a:r>
              <a:rPr lang="en-US" sz="240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32328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673" y="406399"/>
            <a:ext cx="10030691" cy="1256145"/>
          </a:xfrm>
          <a:solidFill>
            <a:srgbClr val="FFC000"/>
          </a:solidFill>
        </p:spPr>
        <p:txBody>
          <a:bodyPr>
            <a:noAutofit/>
          </a:bodyPr>
          <a:lstStyle/>
          <a:p>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1.3. </a:t>
            </a:r>
            <a:r>
              <a:rPr lang="en-US" sz="2800" b="1" dirty="0" err="1">
                <a:latin typeface="Times New Roman" pitchFamily="18" charset="0"/>
                <a:cs typeface="Times New Roman" pitchFamily="18" charset="0"/>
              </a:rPr>
              <a:t>Mục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nội</a:t>
            </a:r>
            <a:r>
              <a:rPr lang="en-US" sz="2800" b="1" dirty="0">
                <a:latin typeface="Times New Roman" pitchFamily="18" charset="0"/>
                <a:cs typeface="Times New Roman" pitchFamily="18" charset="0"/>
              </a:rPr>
              <a:t> dung, </a:t>
            </a:r>
            <a:r>
              <a:rPr lang="en-US" sz="2800" b="1" dirty="0" err="1">
                <a:latin typeface="Times New Roman" pitchFamily="18" charset="0"/>
                <a:cs typeface="Times New Roman" pitchFamily="18" charset="0"/>
              </a:rPr>
              <a:t>nguyên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tắc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tượng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con </a:t>
            </a:r>
            <a:r>
              <a:rPr lang="en-US" sz="2800" b="1" dirty="0" err="1">
                <a:latin typeface="Times New Roman" pitchFamily="18" charset="0"/>
                <a:cs typeface="Times New Roman" pitchFamily="18" charset="0"/>
              </a:rPr>
              <a:t>người</a:t>
            </a:r>
            <a:br>
              <a:rPr lang="en-US" sz="2800"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1376218" y="1865745"/>
            <a:ext cx="9744364" cy="4073237"/>
          </a:xfrm>
        </p:spPr>
        <p:txBody>
          <a:bodyPr>
            <a:normAutofit lnSpcReduction="10000"/>
          </a:bodyPr>
          <a:lstStyle/>
          <a:p>
            <a:pPr>
              <a:buNone/>
            </a:pPr>
            <a:r>
              <a:rPr lang="en-US" sz="3600" b="1" dirty="0">
                <a:latin typeface="Times New Roman" pitchFamily="18" charset="0"/>
                <a:cs typeface="Times New Roman" pitchFamily="18" charset="0"/>
              </a:rPr>
              <a:t>1.3.1 </a:t>
            </a:r>
            <a:r>
              <a:rPr lang="en-US" sz="3600" b="1" dirty="0" err="1">
                <a:latin typeface="Times New Roman" pitchFamily="18" charset="0"/>
                <a:cs typeface="Times New Roman" pitchFamily="18" charset="0"/>
              </a:rPr>
              <a:t>Mục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tiêu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giáo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dục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quyền</a:t>
            </a:r>
            <a:r>
              <a:rPr lang="en-US" sz="3600" b="1" dirty="0">
                <a:latin typeface="Times New Roman" pitchFamily="18" charset="0"/>
                <a:cs typeface="Times New Roman" pitchFamily="18" charset="0"/>
              </a:rPr>
              <a:t> con </a:t>
            </a:r>
            <a:r>
              <a:rPr lang="en-US" sz="3600" b="1" dirty="0" err="1">
                <a:latin typeface="Times New Roman" pitchFamily="18" charset="0"/>
                <a:cs typeface="Times New Roman" pitchFamily="18" charset="0"/>
              </a:rPr>
              <a:t>người</a:t>
            </a:r>
            <a:endParaRPr lang="en-US" sz="3600" b="1" dirty="0">
              <a:latin typeface="Times New Roman" pitchFamily="18" charset="0"/>
              <a:cs typeface="Times New Roman" pitchFamily="18" charset="0"/>
            </a:endParaRPr>
          </a:p>
          <a:p>
            <a:pPr algn="just">
              <a:spcAft>
                <a:spcPts val="1200"/>
              </a:spcAft>
            </a:pPr>
            <a:r>
              <a:rPr lang="en-US" dirty="0" err="1">
                <a:latin typeface="Times New Roman" pitchFamily="18" charset="0"/>
                <a:cs typeface="Times New Roman" pitchFamily="18" charset="0"/>
              </a:rPr>
              <a:t>Mục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giúp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hiểu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quyền</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quyền</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p>
          <a:p>
            <a:pPr algn="just">
              <a:spcAft>
                <a:spcPts val="1200"/>
              </a:spcAft>
            </a:pPr>
            <a:r>
              <a:rPr lang="en-US" dirty="0" err="1">
                <a:latin typeface="Times New Roman" pitchFamily="18" charset="0"/>
                <a:cs typeface="Times New Roman" pitchFamily="18" charset="0"/>
              </a:rPr>
              <a:t>Giáo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quyền</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b="1" u="sng" dirty="0" err="1">
                <a:latin typeface="Times New Roman" pitchFamily="18" charset="0"/>
                <a:cs typeface="Times New Roman" pitchFamily="18" charset="0"/>
              </a:rPr>
              <a:t>trao</a:t>
            </a:r>
            <a:r>
              <a:rPr lang="en-US" b="1" u="sng" dirty="0">
                <a:latin typeface="Times New Roman" pitchFamily="18" charset="0"/>
                <a:cs typeface="Times New Roman" pitchFamily="18" charset="0"/>
              </a:rPr>
              <a:t> </a:t>
            </a:r>
            <a:r>
              <a:rPr lang="en-US" b="1" u="sng" dirty="0" err="1">
                <a:latin typeface="Times New Roman" pitchFamily="18" charset="0"/>
                <a:cs typeface="Times New Roman" pitchFamily="18" charset="0"/>
              </a:rPr>
              <a:t>quyền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thông</a:t>
            </a:r>
            <a:r>
              <a:rPr lang="en-US" dirty="0">
                <a:latin typeface="Times New Roman" pitchFamily="18" charset="0"/>
                <a:cs typeface="Times New Roman" pitchFamily="18" charset="0"/>
              </a:rPr>
              <a:t> qua </a:t>
            </a:r>
            <a:r>
              <a:rPr lang="en-US" dirty="0" err="1">
                <a:latin typeface="Times New Roman" pitchFamily="18" charset="0"/>
                <a:cs typeface="Times New Roman" pitchFamily="18" charset="0"/>
              </a:rPr>
              <a:t>đó</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đồng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tăng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kiểm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soát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cuộc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định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ảnh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hưởng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cuộc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a:t>
            </a:r>
            <a:r>
              <a:rPr lang="en-US" dirty="0">
                <a:latin typeface="Times New Roman" pitchFamily="18" charset="0"/>
                <a:cs typeface="Times New Roman" pitchFamily="18" charset="0"/>
              </a:rPr>
              <a:t>. </a:t>
            </a:r>
          </a:p>
          <a:p>
            <a:pPr algn="just">
              <a:spcAft>
                <a:spcPts val="1200"/>
              </a:spcAft>
            </a:pPr>
            <a:r>
              <a:rPr lang="en-US" dirty="0" err="1">
                <a:latin typeface="Times New Roman" pitchFamily="18" charset="0"/>
                <a:cs typeface="Times New Roman" pitchFamily="18" charset="0"/>
              </a:rPr>
              <a:t>Hướng</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b="1" dirty="0" err="1">
                <a:latin typeface="Times New Roman" pitchFamily="18" charset="0"/>
                <a:cs typeface="Times New Roman" pitchFamily="18" charset="0"/>
              </a:rPr>
              <a:t>nguồn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gốc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xuất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địa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vị</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hội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giới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tính</a:t>
            </a:r>
            <a:r>
              <a:rPr lang="en-US" b="1" dirty="0">
                <a:latin typeface="Times New Roman" pitchFamily="18" charset="0"/>
                <a:cs typeface="Times New Roman" pitchFamily="18" charset="0"/>
              </a:rPr>
              <a:t>…</a:t>
            </a:r>
            <a:r>
              <a:rPr lang="en-US" b="1" dirty="0" err="1">
                <a:latin typeface="Times New Roman" pitchFamily="18" charset="0"/>
                <a:cs typeface="Times New Roman" pitchFamily="18" charset="0"/>
              </a:rPr>
              <a:t>đều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có</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làm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việc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được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cùng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với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nhau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đưa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quyền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lý</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phẩm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mọi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người</a:t>
            </a:r>
            <a:r>
              <a:rPr lang="en-US" b="1" dirty="0">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256602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291" y="369455"/>
            <a:ext cx="10280073" cy="1403927"/>
          </a:xfrm>
          <a:solidFill>
            <a:srgbClr val="FFC000"/>
          </a:solidFill>
        </p:spPr>
        <p:txBody>
          <a:bodyPr>
            <a:noAutofit/>
          </a:bodyPr>
          <a:lstStyle/>
          <a:p>
            <a:pPr algn="ctr">
              <a:lnSpc>
                <a:spcPts val="2600"/>
              </a:lnSpc>
              <a:spcBef>
                <a:spcPts val="600"/>
              </a:spcBef>
              <a:spcAft>
                <a:spcPts val="600"/>
              </a:spcAft>
            </a:pPr>
            <a:r>
              <a:rPr lang="en-US" sz="2000" b="1" dirty="0" err="1">
                <a:latin typeface="Times New Roman" panose="02020603050405020304" pitchFamily="18" charset="0"/>
                <a:cs typeface="Times New Roman" panose="02020603050405020304" pitchFamily="18" charset="0"/>
              </a:rPr>
              <a:t>Kế</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hoạch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động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giai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đoạn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ba</a:t>
            </a:r>
            <a:r>
              <a:rPr lang="en-US" sz="2000" b="1" dirty="0">
                <a:latin typeface="Times New Roman" panose="02020603050405020304" pitchFamily="18" charset="0"/>
                <a:cs typeface="Times New Roman" panose="02020603050405020304" pitchFamily="18" charset="0"/>
              </a:rPr>
              <a:t> (2015-2019)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Chương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trình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toàn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cầu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về</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dục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quyền</a:t>
            </a:r>
            <a:r>
              <a:rPr lang="en-US" sz="2000" b="1" dirty="0">
                <a:latin typeface="Times New Roman" panose="02020603050405020304" pitchFamily="18" charset="0"/>
                <a:cs typeface="Times New Roman" panose="02020603050405020304" pitchFamily="18" charset="0"/>
              </a:rPr>
              <a:t> con </a:t>
            </a:r>
            <a:r>
              <a:rPr lang="en-US" sz="2000" b="1" dirty="0" err="1">
                <a:latin typeface="Times New Roman" panose="02020603050405020304" pitchFamily="18" charset="0"/>
                <a:cs typeface="Times New Roman" panose="02020603050405020304" pitchFamily="18" charset="0"/>
              </a:rPr>
              <a:t>người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định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mục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tiêu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Chương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trình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dục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quyền</a:t>
            </a:r>
            <a:r>
              <a:rPr lang="en-US" sz="2000" b="1" dirty="0">
                <a:latin typeface="Times New Roman" panose="02020603050405020304" pitchFamily="18" charset="0"/>
                <a:cs typeface="Times New Roman" panose="02020603050405020304" pitchFamily="18" charset="0"/>
              </a:rPr>
              <a:t> con </a:t>
            </a:r>
            <a:r>
              <a:rPr lang="en-US" sz="2000" b="1" dirty="0" err="1">
                <a:latin typeface="Times New Roman" panose="02020603050405020304" pitchFamily="18" charset="0"/>
                <a:cs typeface="Times New Roman" panose="02020603050405020304" pitchFamily="18" charset="0"/>
              </a:rPr>
              <a:t>người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cs typeface="Times New Roman" panose="02020603050405020304" pitchFamily="18" charset="0"/>
              </a:rPr>
              <a:t>:</a:t>
            </a:r>
            <a:br>
              <a:rPr lang="en-US" sz="2000" b="1" dirty="0">
                <a:latin typeface="Times New Roman" panose="02020603050405020304" pitchFamily="18" charset="0"/>
                <a:cs typeface="Times New Roman" panose="02020603050405020304" pitchFamily="18" charset="0"/>
              </a:rPr>
            </a:br>
            <a:endParaRPr lang="en-US" sz="2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88291" y="2015732"/>
            <a:ext cx="10280073" cy="3733061"/>
          </a:xfrm>
        </p:spPr>
        <p:txBody>
          <a:bodyPr>
            <a:normAutofit lnSpcReduction="10000"/>
          </a:bodyPr>
          <a:lstStyle/>
          <a:p>
            <a:r>
              <a:rPr lang="en-US" b="1" dirty="0" err="1">
                <a:latin typeface="Times New Roman" panose="02020603050405020304" pitchFamily="18" charset="0"/>
                <a:cs typeface="Times New Roman" panose="02020603050405020304" pitchFamily="18" charset="0"/>
              </a:rPr>
              <a:t>Nhằm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thúc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đẩy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việc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xây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dựng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một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nền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hóa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quyền</a:t>
            </a:r>
            <a:r>
              <a:rPr lang="en-US" b="1" dirty="0">
                <a:latin typeface="Times New Roman" panose="02020603050405020304" pitchFamily="18" charset="0"/>
                <a:cs typeface="Times New Roman" panose="02020603050405020304" pitchFamily="18" charset="0"/>
              </a:rPr>
              <a:t> con </a:t>
            </a:r>
            <a:r>
              <a:rPr lang="en-US" b="1" dirty="0" err="1">
                <a:latin typeface="Times New Roman" panose="02020603050405020304" pitchFamily="18" charset="0"/>
                <a:cs typeface="Times New Roman" panose="02020603050405020304" pitchFamily="18" charset="0"/>
              </a:rPr>
              <a:t>người</a:t>
            </a:r>
            <a:r>
              <a:rPr lang="en-US" b="1" dirty="0">
                <a:latin typeface="Times New Roman" panose="02020603050405020304" pitchFamily="18" charset="0"/>
                <a:cs typeface="Times New Roman" panose="02020603050405020304" pitchFamily="18" charset="0"/>
              </a:rPr>
              <a:t>; </a:t>
            </a:r>
          </a:p>
          <a:p>
            <a:r>
              <a:rPr lang="en-US" b="1" dirty="0" err="1">
                <a:latin typeface="Times New Roman" panose="02020603050405020304" pitchFamily="18" charset="0"/>
                <a:cs typeface="Times New Roman" panose="02020603050405020304" pitchFamily="18" charset="0"/>
              </a:rPr>
              <a:t>thúc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đẩy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sự</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hiểu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biết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chung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sở</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kiện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quốc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tế</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về</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những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nguyên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tắc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bản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phương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pháp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dục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quyền</a:t>
            </a:r>
            <a:r>
              <a:rPr lang="en-US" b="1" dirty="0">
                <a:latin typeface="Times New Roman" panose="02020603050405020304" pitchFamily="18" charset="0"/>
                <a:cs typeface="Times New Roman" panose="02020603050405020304" pitchFamily="18" charset="0"/>
              </a:rPr>
              <a:t> con </a:t>
            </a:r>
            <a:r>
              <a:rPr lang="en-US" b="1" dirty="0" err="1">
                <a:latin typeface="Times New Roman" panose="02020603050405020304" pitchFamily="18" charset="0"/>
                <a:cs typeface="Times New Roman" panose="02020603050405020304" pitchFamily="18" charset="0"/>
              </a:rPr>
              <a:t>người</a:t>
            </a:r>
            <a:r>
              <a:rPr lang="en-US" b="1" dirty="0">
                <a:latin typeface="Times New Roman" panose="02020603050405020304" pitchFamily="18" charset="0"/>
                <a:cs typeface="Times New Roman" panose="02020603050405020304" pitchFamily="18" charset="0"/>
              </a:rPr>
              <a:t>; </a:t>
            </a:r>
          </a:p>
          <a:p>
            <a:r>
              <a:rPr lang="en-US" b="1" dirty="0" err="1">
                <a:latin typeface="Times New Roman" panose="02020603050405020304" pitchFamily="18" charset="0"/>
                <a:cs typeface="Times New Roman" panose="02020603050405020304" pitchFamily="18" charset="0"/>
              </a:rPr>
              <a:t>Giáo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dục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quyền</a:t>
            </a:r>
            <a:r>
              <a:rPr lang="en-US" b="1" dirty="0">
                <a:latin typeface="Times New Roman" panose="02020603050405020304" pitchFamily="18" charset="0"/>
                <a:cs typeface="Times New Roman" panose="02020603050405020304" pitchFamily="18" charset="0"/>
              </a:rPr>
              <a:t> con </a:t>
            </a:r>
            <a:r>
              <a:rPr lang="en-US" b="1" dirty="0" err="1">
                <a:latin typeface="Times New Roman" panose="02020603050405020304" pitchFamily="18" charset="0"/>
                <a:cs typeface="Times New Roman" panose="02020603050405020304" pitchFamily="18" charset="0"/>
              </a:rPr>
              <a:t>người</a:t>
            </a:r>
            <a:r>
              <a:rPr lang="en-US" b="1" dirty="0">
                <a:latin typeface="Times New Roman" panose="02020603050405020304" pitchFamily="18" charset="0"/>
                <a:cs typeface="Times New Roman" panose="02020603050405020304" pitchFamily="18" charset="0"/>
              </a:rPr>
              <a:t> ở </a:t>
            </a:r>
            <a:r>
              <a:rPr lang="en-US" b="1" dirty="0" err="1">
                <a:latin typeface="Times New Roman" panose="02020603050405020304" pitchFamily="18" charset="0"/>
                <a:cs typeface="Times New Roman" panose="02020603050405020304" pitchFamily="18" charset="0"/>
              </a:rPr>
              <a:t>cấp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quốc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vực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quốc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tế</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một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khuôn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khổ</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hành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động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chung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liên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quan</a:t>
            </a:r>
            <a:r>
              <a:rPr lang="en-US" b="1" dirty="0">
                <a:latin typeface="Times New Roman" panose="02020603050405020304" pitchFamily="18" charset="0"/>
                <a:cs typeface="Times New Roman" panose="02020603050405020304" pitchFamily="18" charset="0"/>
              </a:rPr>
              <a:t>; </a:t>
            </a:r>
          </a:p>
          <a:p>
            <a:r>
              <a:rPr lang="en-US" b="1" dirty="0" err="1">
                <a:latin typeface="Times New Roman" panose="02020603050405020304" pitchFamily="18" charset="0"/>
                <a:cs typeface="Times New Roman" panose="02020603050405020304" pitchFamily="18" charset="0"/>
              </a:rPr>
              <a:t>tăng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cường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quan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hệ</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đối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hợp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tác</a:t>
            </a:r>
            <a:r>
              <a:rPr lang="en-US" b="1" dirty="0">
                <a:latin typeface="Times New Roman" panose="02020603050405020304" pitchFamily="18" charset="0"/>
                <a:cs typeface="Times New Roman" panose="02020603050405020304" pitchFamily="18" charset="0"/>
              </a:rPr>
              <a:t> ở </a:t>
            </a:r>
            <a:r>
              <a:rPr lang="en-US" b="1" dirty="0" err="1">
                <a:latin typeface="Times New Roman" panose="02020603050405020304" pitchFamily="18" charset="0"/>
                <a:cs typeface="Times New Roman" panose="02020603050405020304" pitchFamily="18" charset="0"/>
              </a:rPr>
              <a:t>tất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cấp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khảo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sát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đánh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hỗ</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chương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dục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quyền</a:t>
            </a:r>
            <a:r>
              <a:rPr lang="en-US" b="1" dirty="0">
                <a:latin typeface="Times New Roman" panose="02020603050405020304" pitchFamily="18" charset="0"/>
                <a:cs typeface="Times New Roman" panose="02020603050405020304" pitchFamily="18" charset="0"/>
              </a:rPr>
              <a:t> con </a:t>
            </a:r>
            <a:r>
              <a:rPr lang="en-US" b="1" dirty="0" err="1">
                <a:latin typeface="Times New Roman" panose="02020603050405020304" pitchFamily="18" charset="0"/>
                <a:cs typeface="Times New Roman" panose="02020603050405020304" pitchFamily="18" charset="0"/>
              </a:rPr>
              <a:t>người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hiện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p>
          <a:p>
            <a:r>
              <a:rPr lang="en-US" b="1" dirty="0" err="1">
                <a:latin typeface="Times New Roman" panose="02020603050405020304" pitchFamily="18" charset="0"/>
                <a:cs typeface="Times New Roman" panose="02020603050405020304" pitchFamily="18" charset="0"/>
              </a:rPr>
              <a:t>thúc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đẩy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việc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thực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hiện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Tuyên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ngôn</a:t>
            </a:r>
            <a:r>
              <a:rPr lang="en-US" b="1" dirty="0">
                <a:latin typeface="Times New Roman" panose="02020603050405020304" pitchFamily="18" charset="0"/>
                <a:cs typeface="Times New Roman" panose="02020603050405020304" pitchFamily="18" charset="0"/>
              </a:rPr>
              <a:t> Liên </a:t>
            </a:r>
            <a:r>
              <a:rPr lang="en-US" b="1" dirty="0" err="1">
                <a:latin typeface="Times New Roman" panose="02020603050405020304" pitchFamily="18" charset="0"/>
                <a:cs typeface="Times New Roman" panose="02020603050405020304" pitchFamily="18" charset="0"/>
              </a:rPr>
              <a:t>Hợp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Quốc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về</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dục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đào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quyền</a:t>
            </a:r>
            <a:r>
              <a:rPr lang="en-US" b="1" dirty="0">
                <a:latin typeface="Times New Roman" panose="02020603050405020304" pitchFamily="18" charset="0"/>
                <a:cs typeface="Times New Roman" panose="02020603050405020304" pitchFamily="18" charset="0"/>
              </a:rPr>
              <a:t> con </a:t>
            </a:r>
            <a:r>
              <a:rPr lang="en-US" b="1"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3815165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US" dirty="0" err="1">
                <a:latin typeface="Times New Roman" panose="02020603050405020304" pitchFamily="18" charset="0"/>
                <a:cs typeface="Times New Roman" panose="02020603050405020304" pitchFamily="18" charset="0"/>
              </a:rPr>
              <a:t>Tuyên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spcAft>
                <a:spcPts val="600"/>
              </a:spcAft>
            </a:pPr>
            <a:r>
              <a:rPr lang="en-US" sz="2800" dirty="0" err="1">
                <a:latin typeface="Times New Roman" pitchFamily="18" charset="0"/>
                <a:cs typeface="Times New Roman" pitchFamily="18" charset="0"/>
              </a:rPr>
              <a:t>Mối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rời</a:t>
            </a:r>
            <a:r>
              <a:rPr lang="en-US" sz="2800"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giữa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chủ</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triển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con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a:t>
            </a:r>
          </a:p>
          <a:p>
            <a:pPr algn="just">
              <a:spcAft>
                <a:spcPts val="600"/>
              </a:spcAft>
            </a:pPr>
            <a:r>
              <a:rPr lang="en-US" sz="2800" dirty="0" err="1">
                <a:latin typeface="Times New Roman" pitchFamily="18" charset="0"/>
                <a:cs typeface="Times New Roman" pitchFamily="18" charset="0"/>
              </a:rPr>
              <a:t>Hội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khuôn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lĩnh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quyền</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7030353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3" y="406401"/>
            <a:ext cx="10557163" cy="1447354"/>
          </a:xfrm>
          <a:solidFill>
            <a:srgbClr val="FFC000"/>
          </a:solidFill>
        </p:spPr>
        <p:txBody>
          <a:bodyPr>
            <a:noAutofit/>
          </a:bodyPr>
          <a:lstStyle/>
          <a:p>
            <a:pPr>
              <a:lnSpc>
                <a:spcPts val="2700"/>
              </a:lnSpc>
              <a:spcBef>
                <a:spcPts val="600"/>
              </a:spcBef>
              <a:spcAft>
                <a:spcPts val="600"/>
              </a:spcAft>
            </a:pPr>
            <a:r>
              <a:rPr lang="en-US" sz="2000" dirty="0" err="1">
                <a:latin typeface="Times New Roman" panose="02020603050405020304" pitchFamily="18" charset="0"/>
                <a:cs typeface="Times New Roman" panose="02020603050405020304" pitchFamily="18" charset="0"/>
              </a:rPr>
              <a:t>Quyết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1309/QĐ-</a:t>
            </a:r>
            <a:r>
              <a:rPr lang="en-US" sz="2000" dirty="0" err="1">
                <a:latin typeface="Times New Roman" panose="02020603050405020304" pitchFamily="18" charset="0"/>
                <a:cs typeface="Times New Roman" panose="02020603050405020304" pitchFamily="18" charset="0"/>
              </a:rPr>
              <a:t>TTg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tướng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 05 </a:t>
            </a:r>
            <a:r>
              <a:rPr lang="en-US" sz="2000" dirty="0" err="1">
                <a:latin typeface="Times New Roman" panose="02020603050405020304" pitchFamily="18" charset="0"/>
                <a:cs typeface="Times New Roman" panose="02020603050405020304" pitchFamily="18" charset="0"/>
              </a:rPr>
              <a:t>tháng</a:t>
            </a:r>
            <a:r>
              <a:rPr lang="en-US" sz="2000" dirty="0">
                <a:latin typeface="Times New Roman" panose="02020603050405020304" pitchFamily="18" charset="0"/>
                <a:cs typeface="Times New Roman" panose="02020603050405020304" pitchFamily="18" charset="0"/>
              </a:rPr>
              <a:t> 9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2017 </a:t>
            </a:r>
            <a:r>
              <a:rPr lang="en-US" sz="2000" dirty="0" err="1">
                <a:latin typeface="Times New Roman" panose="02020603050405020304" pitchFamily="18" charset="0"/>
                <a:cs typeface="Times New Roman" panose="02020603050405020304" pitchFamily="18" charset="0"/>
              </a:rPr>
              <a:t>Phê</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duyêt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nội</a:t>
            </a:r>
            <a:r>
              <a:rPr lang="en-US" sz="2000" dirty="0">
                <a:latin typeface="Times New Roman" panose="02020603050405020304" pitchFamily="18" charset="0"/>
                <a:cs typeface="Times New Roman" panose="02020603050405020304" pitchFamily="18" charset="0"/>
              </a:rPr>
              <a:t> dung </a:t>
            </a:r>
            <a:r>
              <a:rPr lang="en-US" sz="2000" dirty="0" err="1">
                <a:latin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1272" y="2087418"/>
            <a:ext cx="10557163" cy="3378927"/>
          </a:xfrm>
        </p:spPr>
        <p:txBody>
          <a:bodyPr>
            <a:normAutofit/>
          </a:bodyPr>
          <a:lstStyle/>
          <a:p>
            <a:pPr marL="0" indent="0" algn="just">
              <a:buNone/>
            </a:pPr>
            <a:r>
              <a:rPr lang="en-US" dirty="0"/>
              <a:t>	</a:t>
            </a:r>
            <a:r>
              <a:rPr lang="en-US"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Tuyên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truyền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phổ</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quyền</a:t>
            </a:r>
            <a:r>
              <a:rPr lang="en-US" sz="2400" b="1" dirty="0">
                <a:latin typeface="Times New Roman" panose="02020603050405020304" pitchFamily="18" charset="0"/>
                <a:cs typeface="Times New Roman" panose="02020603050405020304" pitchFamily="18" charset="0"/>
              </a:rPr>
              <a:t> con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nhằm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lý</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tầm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trọng</a:t>
            </a:r>
            <a:r>
              <a:rPr lang="en-US" sz="2400" b="1" dirty="0">
                <a:latin typeface="Times New Roman" panose="02020603050405020304" pitchFamily="18" charset="0"/>
                <a:cs typeface="Times New Roman" panose="02020603050405020304" pitchFamily="18" charset="0"/>
              </a:rPr>
              <a:t>, ý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quyền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tôn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trọng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phẩm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quyền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do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khác</a:t>
            </a:r>
            <a:r>
              <a:rPr lang="en-US" sz="2400" b="1" dirty="0">
                <a:latin typeface="Times New Roman" panose="02020603050405020304" pitchFamily="18" charset="0"/>
                <a:cs typeface="Times New Roman" panose="02020603050405020304" pitchFamily="18" charset="0"/>
              </a:rPr>
              <a:t>; ý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nhiệm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nghĩa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vụ</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hội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góp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diện</a:t>
            </a:r>
            <a:r>
              <a:rPr lang="en-US" sz="2400" b="1" dirty="0">
                <a:latin typeface="Times New Roman" panose="02020603050405020304" pitchFamily="18" charset="0"/>
                <a:cs typeface="Times New Roman" panose="02020603050405020304" pitchFamily="18" charset="0"/>
              </a:rPr>
              <a:t> con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Việt</a:t>
            </a:r>
            <a:r>
              <a:rPr lang="en-US" sz="2400" b="1" dirty="0">
                <a:latin typeface="Times New Roman" panose="02020603050405020304" pitchFamily="18" charset="0"/>
                <a:cs typeface="Times New Roman" panose="02020603050405020304" pitchFamily="18" charset="0"/>
              </a:rPr>
              <a:t> Nam </a:t>
            </a:r>
            <a:r>
              <a:rPr lang="en-US" sz="2400" b="1" dirty="0" err="1">
                <a:latin typeface="Times New Roman" panose="02020603050405020304" pitchFamily="18" charset="0"/>
                <a:cs typeface="Times New Roman" panose="02020603050405020304" pitchFamily="18" charset="0"/>
              </a:rPr>
              <a:t>đáp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ứng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yêu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hội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nhập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bền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a:t>
            </a:r>
          </a:p>
          <a:p>
            <a:pPr marL="0" indent="0">
              <a:buNone/>
            </a:pPr>
            <a:endParaRPr lang="en-US" dirty="0"/>
          </a:p>
        </p:txBody>
      </p:sp>
    </p:spTree>
    <p:extLst>
      <p:ext uri="{BB962C8B-B14F-4D97-AF65-F5344CB8AC3E}">
        <p14:creationId xmlns:p14="http://schemas.microsoft.com/office/powerpoint/2010/main" val="38612036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fontScale="90000"/>
          </a:bodyPr>
          <a:lstStyle/>
          <a:p>
            <a:pPr algn="ctr"/>
            <a:r>
              <a:rPr lang="en-US" sz="3600" b="1" dirty="0">
                <a:latin typeface="Times New Roman" pitchFamily="18" charset="0"/>
                <a:cs typeface="Times New Roman" pitchFamily="18" charset="0"/>
              </a:rPr>
              <a:t>1.3.2 </a:t>
            </a:r>
            <a:r>
              <a:rPr lang="en-US" sz="3600" b="1" dirty="0" err="1">
                <a:latin typeface="Times New Roman" pitchFamily="18" charset="0"/>
                <a:cs typeface="Times New Roman" pitchFamily="18" charset="0"/>
              </a:rPr>
              <a:t>Nội</a:t>
            </a:r>
            <a:r>
              <a:rPr lang="en-US" sz="3600" b="1" dirty="0">
                <a:latin typeface="Times New Roman" pitchFamily="18" charset="0"/>
                <a:cs typeface="Times New Roman" pitchFamily="18" charset="0"/>
              </a:rPr>
              <a:t> dung </a:t>
            </a:r>
            <a:r>
              <a:rPr lang="en-US" sz="3600" b="1" dirty="0" err="1">
                <a:latin typeface="Times New Roman" pitchFamily="18" charset="0"/>
                <a:cs typeface="Times New Roman" pitchFamily="18" charset="0"/>
              </a:rPr>
              <a:t>giáo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dục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quyền</a:t>
            </a:r>
            <a:r>
              <a:rPr lang="en-US" sz="3600" b="1" dirty="0">
                <a:latin typeface="Times New Roman" pitchFamily="18" charset="0"/>
                <a:cs typeface="Times New Roman" pitchFamily="18" charset="0"/>
              </a:rPr>
              <a:t> con </a:t>
            </a:r>
            <a:r>
              <a:rPr lang="en-US" sz="3600" b="1" dirty="0" err="1">
                <a:latin typeface="Times New Roman" pitchFamily="18" charset="0"/>
                <a:cs typeface="Times New Roman" pitchFamily="18" charset="0"/>
              </a:rPr>
              <a:t>người</a:t>
            </a:r>
            <a:br>
              <a:rPr lang="en-US" b="1" dirty="0">
                <a:latin typeface="Times New Roman" pitchFamily="18" charset="0"/>
                <a:cs typeface="Times New Roman" pitchFamily="18" charset="0"/>
              </a:rPr>
            </a:br>
            <a:endParaRPr lang="en-US" dirty="0"/>
          </a:p>
        </p:txBody>
      </p:sp>
      <p:sp>
        <p:nvSpPr>
          <p:cNvPr id="3" name="Content Placeholder 2"/>
          <p:cNvSpPr>
            <a:spLocks noGrp="1"/>
          </p:cNvSpPr>
          <p:nvPr>
            <p:ph idx="1"/>
          </p:nvPr>
        </p:nvSpPr>
        <p:spPr/>
        <p:txBody>
          <a:bodyPr>
            <a:normAutofit/>
          </a:bodyPr>
          <a:lstStyle/>
          <a:p>
            <a:pPr algn="just"/>
            <a:r>
              <a:rPr lang="en-US" sz="3200" dirty="0" err="1">
                <a:latin typeface="Times New Roman" pitchFamily="18" charset="0"/>
                <a:cs typeface="Times New Roman" pitchFamily="18" charset="0"/>
              </a:rPr>
              <a:t>Nội</a:t>
            </a:r>
            <a:r>
              <a:rPr lang="en-US" sz="3200" dirty="0">
                <a:latin typeface="Times New Roman" pitchFamily="18" charset="0"/>
                <a:cs typeface="Times New Roman" pitchFamily="18" charset="0"/>
              </a:rPr>
              <a:t> dung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quyền</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hết</a:t>
            </a:r>
            <a:r>
              <a:rPr lang="en-US" sz="3200" dirty="0">
                <a:latin typeface="Times New Roman" pitchFamily="18" charset="0"/>
                <a:cs typeface="Times New Roman" pitchFamily="18" charset="0"/>
              </a:rPr>
              <a:t> </a:t>
            </a:r>
            <a:r>
              <a:rPr lang="en-US" sz="4800" b="1" dirty="0" err="1">
                <a:latin typeface="Times New Roman" pitchFamily="18" charset="0"/>
                <a:cs typeface="Times New Roman" pitchFamily="18" charset="0"/>
              </a:rPr>
              <a:t>giáo</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dục</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cái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gì</a:t>
            </a:r>
            <a:r>
              <a:rPr lang="en-US" sz="4800" b="1" dirty="0">
                <a:latin typeface="Times New Roman" pitchFamily="18" charset="0"/>
                <a:cs typeface="Times New Roman" pitchFamily="18" charset="0"/>
              </a:rPr>
              <a:t>? </a:t>
            </a:r>
            <a:endParaRPr lang="en-US" b="1"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1385310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727" y="804519"/>
            <a:ext cx="9854127" cy="871883"/>
          </a:xfrm>
          <a:solidFill>
            <a:srgbClr val="FFC000"/>
          </a:solidFill>
        </p:spPr>
        <p:txBody>
          <a:bodyPr>
            <a:normAutofit fontScale="90000"/>
          </a:bodyPr>
          <a:lstStyle/>
          <a:p>
            <a:r>
              <a:rPr lang="en-US" sz="2700" b="1" dirty="0" err="1">
                <a:latin typeface="Times New Roman" pitchFamily="18" charset="0"/>
                <a:cs typeface="Times New Roman" pitchFamily="18" charset="0"/>
              </a:rPr>
              <a:t>Tuyên</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ngôn</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của</a:t>
            </a:r>
            <a:r>
              <a:rPr lang="en-US" sz="2700" b="1" dirty="0">
                <a:latin typeface="Times New Roman" pitchFamily="18" charset="0"/>
                <a:cs typeface="Times New Roman" pitchFamily="18" charset="0"/>
              </a:rPr>
              <a:t> LHQ </a:t>
            </a:r>
            <a:r>
              <a:rPr lang="en-US" sz="2700" b="1" dirty="0" err="1">
                <a:latin typeface="Times New Roman" pitchFamily="18" charset="0"/>
                <a:cs typeface="Times New Roman" pitchFamily="18" charset="0"/>
              </a:rPr>
              <a:t>về</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giáo</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dục</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và</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đào</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tạo</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về</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quyền</a:t>
            </a:r>
            <a:r>
              <a:rPr lang="en-US" sz="2700" b="1" dirty="0">
                <a:latin typeface="Times New Roman" pitchFamily="18" charset="0"/>
                <a:cs typeface="Times New Roman" pitchFamily="18" charset="0"/>
              </a:rPr>
              <a:t> con </a:t>
            </a:r>
            <a:r>
              <a:rPr lang="en-US" sz="2700" b="1" dirty="0" err="1">
                <a:latin typeface="Times New Roman" pitchFamily="18" charset="0"/>
                <a:cs typeface="Times New Roman" pitchFamily="18" charset="0"/>
              </a:rPr>
              <a:t>người</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năm</a:t>
            </a:r>
            <a:r>
              <a:rPr lang="en-US" sz="2700" b="1" dirty="0">
                <a:latin typeface="Times New Roman" pitchFamily="18" charset="0"/>
                <a:cs typeface="Times New Roman" pitchFamily="18" charset="0"/>
              </a:rPr>
              <a:t> 2011 </a:t>
            </a:r>
            <a:r>
              <a:rPr lang="en-US" sz="2700" b="1" dirty="0" err="1">
                <a:latin typeface="Times New Roman" pitchFamily="18" charset="0"/>
                <a:cs typeface="Times New Roman" pitchFamily="18" charset="0"/>
              </a:rPr>
              <a:t>quy</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định</a:t>
            </a:r>
            <a:r>
              <a:rPr lang="en-US" sz="2700" b="1" dirty="0">
                <a:latin typeface="Times New Roman" pitchFamily="18" charset="0"/>
                <a:cs typeface="Times New Roman" pitchFamily="18" charset="0"/>
              </a:rPr>
              <a:t>: </a:t>
            </a:r>
            <a:br>
              <a:rPr lang="en-US" dirty="0">
                <a:latin typeface="Times New Roman" pitchFamily="18" charset="0"/>
                <a:cs typeface="Times New Roman" pitchFamily="18" charset="0"/>
              </a:rPr>
            </a:br>
            <a:endParaRPr lang="en-US" dirty="0"/>
          </a:p>
        </p:txBody>
      </p:sp>
      <p:sp>
        <p:nvSpPr>
          <p:cNvPr id="3" name="Content Placeholder 2"/>
          <p:cNvSpPr>
            <a:spLocks noGrp="1"/>
          </p:cNvSpPr>
          <p:nvPr>
            <p:ph sz="quarter" idx="1"/>
          </p:nvPr>
        </p:nvSpPr>
        <p:spPr/>
        <p:txBody>
          <a:bodyPr>
            <a:noAutofit/>
          </a:bodyPr>
          <a:lstStyle/>
          <a:p>
            <a:pPr algn="just">
              <a:spcAft>
                <a:spcPts val="600"/>
              </a:spcAft>
              <a:buNone/>
            </a:pPr>
            <a:r>
              <a:rPr lang="en-US" dirty="0">
                <a:latin typeface="Times New Roman" pitchFamily="18" charset="0"/>
                <a:cs typeface="Times New Roman" pitchFamily="18" charset="0"/>
              </a:rPr>
              <a:t>	</a:t>
            </a:r>
            <a:endParaRPr lang="en-US" dirty="0"/>
          </a:p>
        </p:txBody>
      </p:sp>
      <p:sp>
        <p:nvSpPr>
          <p:cNvPr id="4" name="Rectangle 3"/>
          <p:cNvSpPr/>
          <p:nvPr/>
        </p:nvSpPr>
        <p:spPr>
          <a:xfrm>
            <a:off x="1099127" y="2015732"/>
            <a:ext cx="10095345" cy="6524864"/>
          </a:xfrm>
          <a:prstGeom prst="rect">
            <a:avLst/>
          </a:prstGeom>
        </p:spPr>
        <p:txBody>
          <a:bodyPr wrap="square">
            <a:spAutoFit/>
          </a:bodyPr>
          <a:lstStyle/>
          <a:p>
            <a:pPr marL="342900" indent="-342900" algn="just"/>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Giáo dục và đào tạo về quyền</a:t>
            </a:r>
            <a:r>
              <a:rPr lang="en-US" sz="2400" b="1" dirty="0">
                <a:latin typeface="Times New Roman" pitchFamily="18" charset="0"/>
                <a:cs typeface="Times New Roman" pitchFamily="18" charset="0"/>
              </a:rPr>
              <a:t> con </a:t>
            </a:r>
            <a:r>
              <a:rPr lang="en-US" sz="2400" b="1" dirty="0" err="1">
                <a:latin typeface="Times New Roman" pitchFamily="18" charset="0"/>
                <a:cs typeface="Times New Roman" pitchFamily="18" charset="0"/>
              </a:rPr>
              <a:t>người</a:t>
            </a:r>
            <a:r>
              <a:rPr lang="vi-VN" sz="2400" b="1" dirty="0">
                <a:latin typeface="Times New Roman" pitchFamily="18" charset="0"/>
                <a:cs typeface="Times New Roman" pitchFamily="18" charset="0"/>
              </a:rPr>
              <a:t> bao gồm tất cả</a:t>
            </a:r>
            <a:r>
              <a:rPr lang="en-US" sz="2400" b="1" dirty="0">
                <a:latin typeface="Times New Roman" pitchFamily="18" charset="0"/>
                <a:cs typeface="Times New Roman" pitchFamily="18" charset="0"/>
              </a:rPr>
              <a:t>: </a:t>
            </a:r>
          </a:p>
          <a:p>
            <a:pPr marL="342900" indent="-342900" algn="just">
              <a:spcBef>
                <a:spcPts val="600"/>
              </a:spcBef>
              <a:spcAft>
                <a:spcPts val="600"/>
              </a:spcAft>
              <a:buFont typeface="Wingdings" pitchFamily="2" charset="2"/>
              <a:buChar char="§"/>
            </a:pPr>
            <a:r>
              <a:rPr lang="en-US" sz="2400" b="1" dirty="0">
                <a:latin typeface="Times New Roman" pitchFamily="18" charset="0"/>
                <a:cs typeface="Times New Roman" pitchFamily="18" charset="0"/>
              </a:rPr>
              <a:t>C</a:t>
            </a:r>
            <a:r>
              <a:rPr lang="vi-VN" sz="2400" b="1" dirty="0">
                <a:latin typeface="Times New Roman" pitchFamily="18" charset="0"/>
                <a:cs typeface="Times New Roman" pitchFamily="18" charset="0"/>
              </a:rPr>
              <a:t>ác hoạt động giáo dục, đào tạo, thông tin, nâng cao nhận thức</a:t>
            </a:r>
            <a:r>
              <a:rPr lang="en-US" sz="2400" b="1" dirty="0">
                <a:latin typeface="Times New Roman" pitchFamily="18" charset="0"/>
                <a:cs typeface="Times New Roman" pitchFamily="18" charset="0"/>
              </a:rPr>
              <a:t>,</a:t>
            </a:r>
            <a:r>
              <a:rPr lang="vi-VN" sz="2400" b="1" dirty="0">
                <a:latin typeface="Times New Roman" pitchFamily="18" charset="0"/>
                <a:cs typeface="Times New Roman" pitchFamily="18" charset="0"/>
              </a:rPr>
              <a:t> nhằm thúc đẩy sự tôn trọng và chấp hành trên toàn cầu với tất cả các quyền con người và các tự do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bản</a:t>
            </a:r>
            <a:r>
              <a:rPr lang="en-US" sz="2400" b="1" dirty="0">
                <a:latin typeface="Times New Roman" pitchFamily="18" charset="0"/>
                <a:cs typeface="Times New Roman" pitchFamily="18" charset="0"/>
              </a:rPr>
              <a:t>;</a:t>
            </a:r>
          </a:p>
          <a:p>
            <a:pPr marL="342900" indent="-342900" algn="just">
              <a:spcBef>
                <a:spcPts val="600"/>
              </a:spcBef>
              <a:spcAft>
                <a:spcPts val="600"/>
              </a:spcAft>
              <a:buFont typeface="Wingdings" pitchFamily="2" charset="2"/>
              <a:buChar char="§"/>
            </a:pPr>
            <a:r>
              <a:rPr lang="en-US" sz="2400" b="1" dirty="0">
                <a:latin typeface="Times New Roman" pitchFamily="18" charset="0"/>
                <a:cs typeface="Times New Roman" pitchFamily="18" charset="0"/>
              </a:rPr>
              <a:t>N</a:t>
            </a:r>
            <a:r>
              <a:rPr lang="vi-VN" sz="2400" b="1" dirty="0">
                <a:latin typeface="Times New Roman" pitchFamily="18" charset="0"/>
                <a:cs typeface="Times New Roman" pitchFamily="18" charset="0"/>
              </a:rPr>
              <a:t>găn chặn các vi phạm và lạm dụng nhân quyền bằng cách cung cấp cho mọi người</a:t>
            </a:r>
            <a:r>
              <a:rPr lang="en-US" sz="2400" b="1" dirty="0">
                <a:latin typeface="Times New Roman" pitchFamily="18" charset="0"/>
                <a:cs typeface="Times New Roman" pitchFamily="18" charset="0"/>
              </a:rPr>
              <a:t>:</a:t>
            </a:r>
          </a:p>
          <a:p>
            <a:pPr marL="342900" indent="-342900" algn="just">
              <a:spcBef>
                <a:spcPts val="600"/>
              </a:spcBef>
              <a:spcAft>
                <a:spcPts val="600"/>
              </a:spcAft>
              <a:buFont typeface="Wingdings" pitchFamily="2" charset="2"/>
              <a:buChar char="ü"/>
            </a:pPr>
            <a:r>
              <a:rPr lang="vi-VN" sz="2400" b="1" i="1" dirty="0">
                <a:latin typeface="Times New Roman" pitchFamily="18" charset="0"/>
                <a:cs typeface="Times New Roman" pitchFamily="18" charset="0"/>
              </a:rPr>
              <a:t>kiến thức, </a:t>
            </a:r>
            <a:endParaRPr lang="en-US" sz="2400" b="1" i="1" dirty="0">
              <a:latin typeface="Times New Roman" pitchFamily="18" charset="0"/>
              <a:cs typeface="Times New Roman" pitchFamily="18" charset="0"/>
            </a:endParaRPr>
          </a:p>
          <a:p>
            <a:pPr marL="342900" indent="-342900" algn="just">
              <a:spcBef>
                <a:spcPts val="600"/>
              </a:spcBef>
              <a:spcAft>
                <a:spcPts val="600"/>
              </a:spcAft>
              <a:buFont typeface="Wingdings" pitchFamily="2" charset="2"/>
              <a:buChar char="ü"/>
            </a:pPr>
            <a:r>
              <a:rPr lang="vi-VN" sz="2400" b="1" i="1" dirty="0">
                <a:latin typeface="Times New Roman" pitchFamily="18" charset="0"/>
                <a:cs typeface="Times New Roman" pitchFamily="18" charset="0"/>
              </a:rPr>
              <a:t>kỹ năng và sự hiểu biết cũng như xây dựng thái độ</a:t>
            </a:r>
            <a:r>
              <a:rPr lang="en-US" sz="2400" b="1" i="1" dirty="0">
                <a:latin typeface="Times New Roman" pitchFamily="18" charset="0"/>
                <a:cs typeface="Times New Roman" pitchFamily="18" charset="0"/>
              </a:rPr>
              <a:t> </a:t>
            </a:r>
            <a:r>
              <a:rPr lang="vi-VN" sz="2400" b="1" i="1" dirty="0">
                <a:latin typeface="Times New Roman" pitchFamily="18" charset="0"/>
                <a:cs typeface="Times New Roman" pitchFamily="18" charset="0"/>
              </a:rPr>
              <a:t>đóng góp vào việc xây dựng và thúc đẩy </a:t>
            </a:r>
            <a:r>
              <a:rPr lang="en-US" sz="2400" b="1" i="1" dirty="0" err="1">
                <a:latin typeface="Times New Roman" pitchFamily="18" charset="0"/>
                <a:cs typeface="Times New Roman" pitchFamily="18" charset="0"/>
              </a:rPr>
              <a:t>nền</a:t>
            </a:r>
            <a:r>
              <a:rPr lang="en-US" sz="2400" b="1" i="1" dirty="0">
                <a:latin typeface="Times New Roman" pitchFamily="18" charset="0"/>
                <a:cs typeface="Times New Roman" pitchFamily="18" charset="0"/>
              </a:rPr>
              <a:t> </a:t>
            </a:r>
            <a:r>
              <a:rPr lang="vi-VN" sz="2400" b="1" i="1" dirty="0">
                <a:latin typeface="Times New Roman" pitchFamily="18" charset="0"/>
                <a:cs typeface="Times New Roman" pitchFamily="18" charset="0"/>
              </a:rPr>
              <a:t>văn hóa quyền</a:t>
            </a:r>
            <a:r>
              <a:rPr lang="en-US" sz="2400" b="1" i="1" dirty="0">
                <a:latin typeface="Times New Roman" pitchFamily="18" charset="0"/>
                <a:cs typeface="Times New Roman" pitchFamily="18" charset="0"/>
              </a:rPr>
              <a:t> con </a:t>
            </a:r>
            <a:r>
              <a:rPr lang="en-US" sz="2400" b="1" i="1" dirty="0" err="1">
                <a:latin typeface="Times New Roman" pitchFamily="18" charset="0"/>
                <a:cs typeface="Times New Roman" pitchFamily="18" charset="0"/>
              </a:rPr>
              <a:t>người</a:t>
            </a:r>
            <a:r>
              <a:rPr lang="vi-VN" sz="2400" b="1" i="1" dirty="0">
                <a:latin typeface="Times New Roman" pitchFamily="18" charset="0"/>
                <a:cs typeface="Times New Roman" pitchFamily="18" charset="0"/>
              </a:rPr>
              <a:t>.</a:t>
            </a:r>
            <a:endParaRPr lang="en-US" sz="2400" b="1" i="1" dirty="0">
              <a:latin typeface="Times New Roman" pitchFamily="18" charset="0"/>
              <a:cs typeface="Times New Roman" pitchFamily="18" charset="0"/>
            </a:endParaRPr>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25708934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273" y="838200"/>
            <a:ext cx="9772072" cy="787400"/>
          </a:xfrm>
          <a:solidFill>
            <a:srgbClr val="FFC000"/>
          </a:solidFill>
        </p:spPr>
        <p:txBody>
          <a:bodyPr>
            <a:normAutofit fontScale="90000"/>
          </a:bodyPr>
          <a:lstStyle/>
          <a:p>
            <a:r>
              <a:rPr lang="vi-VN" sz="2700" b="1" dirty="0">
                <a:latin typeface="Times New Roman" pitchFamily="18" charset="0"/>
                <a:cs typeface="Times New Roman" pitchFamily="18" charset="0"/>
              </a:rPr>
              <a:t>Giáo dục và đào tạo về quyền</a:t>
            </a:r>
            <a:r>
              <a:rPr lang="en-US" sz="2700" b="1" dirty="0">
                <a:latin typeface="Times New Roman" pitchFamily="18" charset="0"/>
                <a:cs typeface="Times New Roman" pitchFamily="18" charset="0"/>
              </a:rPr>
              <a:t> con </a:t>
            </a:r>
            <a:r>
              <a:rPr lang="en-US" sz="2700" b="1" dirty="0" err="1">
                <a:latin typeface="Times New Roman" pitchFamily="18" charset="0"/>
                <a:cs typeface="Times New Roman" pitchFamily="18" charset="0"/>
              </a:rPr>
              <a:t>người</a:t>
            </a:r>
            <a:r>
              <a:rPr lang="vi-VN" sz="2700" b="1" dirty="0">
                <a:latin typeface="Times New Roman" pitchFamily="18" charset="0"/>
                <a:cs typeface="Times New Roman" pitchFamily="18" charset="0"/>
              </a:rPr>
              <a:t> bao gồm:</a:t>
            </a:r>
            <a:br>
              <a:rPr lang="vi-VN" dirty="0">
                <a:latin typeface="Times New Roman" pitchFamily="18" charset="0"/>
                <a:cs typeface="Times New Roman" pitchFamily="18" charset="0"/>
              </a:rPr>
            </a:b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500612278"/>
              </p:ext>
            </p:extLst>
          </p:nvPr>
        </p:nvGraphicFramePr>
        <p:xfrm>
          <a:off x="1450109" y="1930400"/>
          <a:ext cx="9661236" cy="4165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990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DEAE1E1A-9FBD-412B-A755-28D16A79CC6E}"/>
                                            </p:graphicEl>
                                          </p:spTgt>
                                        </p:tgtEl>
                                        <p:attrNameLst>
                                          <p:attrName>style.visibility</p:attrName>
                                        </p:attrNameLst>
                                      </p:cBhvr>
                                      <p:to>
                                        <p:strVal val="visible"/>
                                      </p:to>
                                    </p:set>
                                    <p:animEffect transition="in" filter="fade">
                                      <p:cBhvr>
                                        <p:cTn id="7" dur="2000"/>
                                        <p:tgtEl>
                                          <p:spTgt spid="4">
                                            <p:graphicEl>
                                              <a:dgm id="{DEAE1E1A-9FBD-412B-A755-28D16A79CC6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8B313A14-75BC-43B2-A918-6F782AF14702}"/>
                                            </p:graphicEl>
                                          </p:spTgt>
                                        </p:tgtEl>
                                        <p:attrNameLst>
                                          <p:attrName>style.visibility</p:attrName>
                                        </p:attrNameLst>
                                      </p:cBhvr>
                                      <p:to>
                                        <p:strVal val="visible"/>
                                      </p:to>
                                    </p:set>
                                    <p:animEffect transition="in" filter="fade">
                                      <p:cBhvr>
                                        <p:cTn id="12" dur="2000"/>
                                        <p:tgtEl>
                                          <p:spTgt spid="4">
                                            <p:graphicEl>
                                              <a:dgm id="{8B313A14-75BC-43B2-A918-6F782AF1470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455B4670-9334-4718-A018-84AFE585B390}"/>
                                            </p:graphicEl>
                                          </p:spTgt>
                                        </p:tgtEl>
                                        <p:attrNameLst>
                                          <p:attrName>style.visibility</p:attrName>
                                        </p:attrNameLst>
                                      </p:cBhvr>
                                      <p:to>
                                        <p:strVal val="visible"/>
                                      </p:to>
                                    </p:set>
                                    <p:animEffect transition="in" filter="fade">
                                      <p:cBhvr>
                                        <p:cTn id="17" dur="2000"/>
                                        <p:tgtEl>
                                          <p:spTgt spid="4">
                                            <p:graphicEl>
                                              <a:dgm id="{455B4670-9334-4718-A018-84AFE585B39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AB9C2F3D-2BA6-4297-89F4-B71E4FA24D42}"/>
                                            </p:graphicEl>
                                          </p:spTgt>
                                        </p:tgtEl>
                                        <p:attrNameLst>
                                          <p:attrName>style.visibility</p:attrName>
                                        </p:attrNameLst>
                                      </p:cBhvr>
                                      <p:to>
                                        <p:strVal val="visible"/>
                                      </p:to>
                                    </p:set>
                                    <p:animEffect transition="in" filter="fade">
                                      <p:cBhvr>
                                        <p:cTn id="22" dur="2000"/>
                                        <p:tgtEl>
                                          <p:spTgt spid="4">
                                            <p:graphicEl>
                                              <a:dgm id="{AB9C2F3D-2BA6-4297-89F4-B71E4FA24D4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6DFC7B3D-591E-4174-9858-D9809DFF440B}"/>
                                            </p:graphicEl>
                                          </p:spTgt>
                                        </p:tgtEl>
                                        <p:attrNameLst>
                                          <p:attrName>style.visibility</p:attrName>
                                        </p:attrNameLst>
                                      </p:cBhvr>
                                      <p:to>
                                        <p:strVal val="visible"/>
                                      </p:to>
                                    </p:set>
                                    <p:animEffect transition="in" filter="fade">
                                      <p:cBhvr>
                                        <p:cTn id="27" dur="2000"/>
                                        <p:tgtEl>
                                          <p:spTgt spid="4">
                                            <p:graphicEl>
                                              <a:dgm id="{6DFC7B3D-591E-4174-9858-D9809DFF440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20FD830C-4F7D-4104-BDB3-D4C9CFE14874}"/>
                                            </p:graphicEl>
                                          </p:spTgt>
                                        </p:tgtEl>
                                        <p:attrNameLst>
                                          <p:attrName>style.visibility</p:attrName>
                                        </p:attrNameLst>
                                      </p:cBhvr>
                                      <p:to>
                                        <p:strVal val="visible"/>
                                      </p:to>
                                    </p:set>
                                    <p:animEffect transition="in" filter="fade">
                                      <p:cBhvr>
                                        <p:cTn id="32" dur="2000"/>
                                        <p:tgtEl>
                                          <p:spTgt spid="4">
                                            <p:graphicEl>
                                              <a:dgm id="{20FD830C-4F7D-4104-BDB3-D4C9CFE14874}"/>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Sub>
          <a:bldDgm bld="lvlOne"/>
        </p:bldSub>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pPr algn="ctr"/>
            <a:r>
              <a:rPr lang="en-US" sz="2800" b="1" dirty="0">
                <a:latin typeface="Times New Roman" pitchFamily="18" charset="0"/>
                <a:cs typeface="Times New Roman" pitchFamily="18" charset="0"/>
              </a:rPr>
              <a:t>(</a:t>
            </a:r>
            <a:r>
              <a:rPr lang="en-US" sz="2800" b="1" dirty="0" err="1">
                <a:latin typeface="Times New Roman" pitchFamily="18" charset="0"/>
                <a:cs typeface="Times New Roman" pitchFamily="18" charset="0"/>
              </a:rPr>
              <a:t>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kiến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con </a:t>
            </a:r>
            <a:r>
              <a:rPr lang="en-US" sz="2800" b="1" dirty="0" err="1">
                <a:latin typeface="Times New Roman" pitchFamily="18" charset="0"/>
                <a:cs typeface="Times New Roman" pitchFamily="18" charset="0"/>
              </a:rPr>
              <a:t>người</a:t>
            </a:r>
            <a:endParaRPr lang="en-US" sz="2400" b="1"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lgn="just"/>
            <a:r>
              <a:rPr lang="vi-VN" sz="2400" dirty="0">
                <a:latin typeface="Times New Roman" pitchFamily="18" charset="0"/>
                <a:cs typeface="Times New Roman" pitchFamily="18" charset="0"/>
              </a:rPr>
              <a:t>Các văn kiện và các cơ chế về quyền</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a:p>
            <a:pPr algn="just"/>
            <a:r>
              <a:rPr lang="en-US" sz="2400" dirty="0" err="1">
                <a:latin typeface="Times New Roman" pitchFamily="18" charset="0"/>
                <a:cs typeface="Times New Roman" pitchFamily="18" charset="0"/>
              </a:rPr>
              <a:t>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a:t>
            </a:r>
            <a:endParaRPr lang="en-US" sz="2400" dirty="0">
              <a:latin typeface="Times New Roman" pitchFamily="18" charset="0"/>
              <a:cs typeface="Times New Roman" pitchFamily="18" charset="0"/>
            </a:endParaRPr>
          </a:p>
          <a:p>
            <a:pPr algn="just"/>
            <a:r>
              <a:rPr lang="vi-VN" sz="2400" dirty="0">
                <a:latin typeface="Times New Roman" pitchFamily="18" charset="0"/>
                <a:cs typeface="Times New Roman" pitchFamily="18" charset="0"/>
              </a:rPr>
              <a:t>Ba khía cạnh</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nhóm</a:t>
            </a:r>
            <a:r>
              <a:rPr lang="vi-VN" sz="2400" dirty="0">
                <a:latin typeface="Times New Roman" pitchFamily="18" charset="0"/>
                <a:cs typeface="Times New Roman" pitchFamily="18" charset="0"/>
              </a:rPr>
              <a:t> quyền </a:t>
            </a:r>
            <a:r>
              <a:rPr lang="en-US" sz="2400" dirty="0">
                <a:latin typeface="Times New Roman" pitchFamily="18" charset="0"/>
                <a:cs typeface="Times New Roman" pitchFamily="18" charset="0"/>
              </a:rPr>
              <a:t>con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(các quyền</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dân sự, kinh tế, xã hội, văn hoá cũng như</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quyền </a:t>
            </a:r>
            <a:r>
              <a:rPr lang="en-US" sz="2400" dirty="0" err="1">
                <a:latin typeface="Times New Roman" pitchFamily="18" charset="0"/>
                <a:cs typeface="Times New Roman" pitchFamily="18" charset="0"/>
              </a:rPr>
              <a:t>của</a:t>
            </a:r>
            <a:r>
              <a:rPr lang="vi-VN" sz="2400" dirty="0">
                <a:latin typeface="Times New Roman" pitchFamily="18" charset="0"/>
                <a:cs typeface="Times New Roman" pitchFamily="18" charset="0"/>
              </a:rPr>
              <a:t> nhóm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dễ</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tổn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thương</a:t>
            </a:r>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a:p>
            <a:pPr algn="just"/>
            <a:r>
              <a:rPr lang="en-US" sz="2400" dirty="0" err="1">
                <a:latin typeface="Times New Roman" pitchFamily="18" charset="0"/>
                <a:cs typeface="Times New Roman" pitchFamily="18" charset="0"/>
              </a:rPr>
              <a:t>Lịch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quyền</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a:t>
            </a:r>
          </a:p>
          <a:p>
            <a:pPr algn="just"/>
            <a:r>
              <a:rPr lang="en-US" sz="2400" dirty="0" err="1">
                <a:latin typeface="Times New Roman" pitchFamily="18" charset="0"/>
                <a:cs typeface="Times New Roman" pitchFamily="18" charset="0"/>
              </a:rPr>
              <a:t>Nền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quyền</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25932693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10430206"/>
              </p:ext>
            </p:extLst>
          </p:nvPr>
        </p:nvGraphicFramePr>
        <p:xfrm>
          <a:off x="831273" y="1838037"/>
          <a:ext cx="10649527" cy="4511040"/>
        </p:xfrm>
        <a:graphic>
          <a:graphicData uri="http://schemas.openxmlformats.org/drawingml/2006/table">
            <a:tbl>
              <a:tblPr firstRow="1" bandRow="1">
                <a:tableStyleId>{5C22544A-7EE6-4342-B048-85BDC9FD1C3A}</a:tableStyleId>
              </a:tblPr>
              <a:tblGrid>
                <a:gridCol w="3777928">
                  <a:extLst>
                    <a:ext uri="{9D8B030D-6E8A-4147-A177-3AD203B41FA5}">
                      <a16:colId xmlns:a16="http://schemas.microsoft.com/office/drawing/2014/main" val="20000"/>
                    </a:ext>
                  </a:extLst>
                </a:gridCol>
                <a:gridCol w="3184905">
                  <a:extLst>
                    <a:ext uri="{9D8B030D-6E8A-4147-A177-3AD203B41FA5}">
                      <a16:colId xmlns:a16="http://schemas.microsoft.com/office/drawing/2014/main" val="20001"/>
                    </a:ext>
                  </a:extLst>
                </a:gridCol>
                <a:gridCol w="3686694">
                  <a:extLst>
                    <a:ext uri="{9D8B030D-6E8A-4147-A177-3AD203B41FA5}">
                      <a16:colId xmlns:a16="http://schemas.microsoft.com/office/drawing/2014/main" val="20002"/>
                    </a:ext>
                  </a:extLst>
                </a:gridCol>
              </a:tblGrid>
              <a:tr h="4267199">
                <a:tc>
                  <a:txBody>
                    <a:bodyPr/>
                    <a:lstStyle/>
                    <a:p>
                      <a:pPr algn="ctr"/>
                      <a:r>
                        <a:rPr kumimoji="0" lang="vi-VN" sz="1800" b="1" kern="1200" baseline="0" dirty="0">
                          <a:solidFill>
                            <a:srgbClr val="FFFF00"/>
                          </a:solidFill>
                          <a:latin typeface="Times New Roman" pitchFamily="18" charset="0"/>
                          <a:ea typeface="+mn-ea"/>
                          <a:cs typeface="Times New Roman" pitchFamily="18" charset="0"/>
                        </a:rPr>
                        <a:t>Kỹ năng phân tích: </a:t>
                      </a:r>
                    </a:p>
                    <a:p>
                      <a:pPr algn="l">
                        <a:spcBef>
                          <a:spcPts val="1200"/>
                        </a:spcBef>
                        <a:spcAft>
                          <a:spcPts val="1200"/>
                        </a:spcAft>
                      </a:pPr>
                      <a:r>
                        <a:rPr kumimoji="0" lang="vi-VN" sz="1800" b="1" kern="1200" baseline="0" dirty="0">
                          <a:solidFill>
                            <a:schemeClr val="lt1"/>
                          </a:solidFill>
                          <a:latin typeface="Times New Roman" pitchFamily="18" charset="0"/>
                          <a:ea typeface="+mn-ea"/>
                          <a:cs typeface="Times New Roman" pitchFamily="18" charset="0"/>
                        </a:rPr>
                        <a:t>•</a:t>
                      </a:r>
                      <a:r>
                        <a:rPr kumimoji="0" lang="en-US" sz="1800" b="1" kern="1200" baseline="0" dirty="0">
                          <a:solidFill>
                            <a:schemeClr val="lt1"/>
                          </a:solidFill>
                          <a:latin typeface="Times New Roman" pitchFamily="18" charset="0"/>
                          <a:ea typeface="+mn-ea"/>
                          <a:cs typeface="Times New Roman" pitchFamily="18" charset="0"/>
                        </a:rPr>
                        <a:t> </a:t>
                      </a:r>
                      <a:r>
                        <a:rPr kumimoji="0" lang="vi-VN" sz="1800" b="1" kern="1200" baseline="0" dirty="0">
                          <a:solidFill>
                            <a:schemeClr val="lt1"/>
                          </a:solidFill>
                          <a:latin typeface="Times New Roman" pitchFamily="18" charset="0"/>
                          <a:ea typeface="+mn-ea"/>
                          <a:cs typeface="Times New Roman" pitchFamily="18" charset="0"/>
                        </a:rPr>
                        <a:t>Nhận biết </a:t>
                      </a:r>
                      <a:r>
                        <a:rPr kumimoji="0" lang="en-US" sz="1800" b="1" kern="1200" baseline="0" dirty="0" err="1">
                          <a:solidFill>
                            <a:schemeClr val="lt1"/>
                          </a:solidFill>
                          <a:latin typeface="Times New Roman" pitchFamily="18" charset="0"/>
                          <a:ea typeface="+mn-ea"/>
                          <a:cs typeface="Times New Roman" pitchFamily="18" charset="0"/>
                        </a:rPr>
                        <a:t>các</a:t>
                      </a:r>
                      <a:r>
                        <a:rPr kumimoji="0" lang="en-US" sz="1800" b="1" kern="1200" baseline="0" dirty="0">
                          <a:solidFill>
                            <a:schemeClr val="lt1"/>
                          </a:solidFill>
                          <a:latin typeface="Times New Roman" pitchFamily="18" charset="0"/>
                          <a:ea typeface="+mn-ea"/>
                          <a:cs typeface="Times New Roman" pitchFamily="18" charset="0"/>
                        </a:rPr>
                        <a:t> </a:t>
                      </a:r>
                      <a:r>
                        <a:rPr kumimoji="0" lang="vi-VN" sz="1800" b="1" kern="1200" baseline="0" dirty="0">
                          <a:solidFill>
                            <a:schemeClr val="lt1"/>
                          </a:solidFill>
                          <a:latin typeface="Times New Roman" pitchFamily="18" charset="0"/>
                          <a:ea typeface="+mn-ea"/>
                          <a:cs typeface="Times New Roman" pitchFamily="18" charset="0"/>
                        </a:rPr>
                        <a:t>quyền đang bị xâm hại</a:t>
                      </a:r>
                      <a:r>
                        <a:rPr kumimoji="0" lang="en-US" sz="1800" b="1" kern="1200" baseline="0" dirty="0">
                          <a:solidFill>
                            <a:schemeClr val="lt1"/>
                          </a:solidFill>
                          <a:latin typeface="Times New Roman" pitchFamily="18" charset="0"/>
                          <a:ea typeface="+mn-ea"/>
                          <a:cs typeface="Times New Roman" pitchFamily="18" charset="0"/>
                        </a:rPr>
                        <a:t>;</a:t>
                      </a:r>
                      <a:endParaRPr kumimoji="0" lang="vi-VN" sz="1800" b="1" kern="1200" baseline="0" dirty="0">
                        <a:solidFill>
                          <a:schemeClr val="lt1"/>
                        </a:solidFill>
                        <a:latin typeface="Times New Roman" pitchFamily="18" charset="0"/>
                        <a:ea typeface="+mn-ea"/>
                        <a:cs typeface="Times New Roman" pitchFamily="18" charset="0"/>
                      </a:endParaRPr>
                    </a:p>
                    <a:p>
                      <a:pPr algn="l">
                        <a:spcBef>
                          <a:spcPts val="1200"/>
                        </a:spcBef>
                        <a:spcAft>
                          <a:spcPts val="1200"/>
                        </a:spcAft>
                      </a:pPr>
                      <a:r>
                        <a:rPr kumimoji="0" lang="en-US" sz="1800" b="1" kern="1200" baseline="0" dirty="0">
                          <a:solidFill>
                            <a:schemeClr val="lt1"/>
                          </a:solidFill>
                          <a:latin typeface="Times New Roman" pitchFamily="18" charset="0"/>
                          <a:ea typeface="+mn-ea"/>
                          <a:cs typeface="Times New Roman" pitchFamily="18" charset="0"/>
                        </a:rPr>
                        <a:t>• </a:t>
                      </a:r>
                      <a:r>
                        <a:rPr kumimoji="0" lang="en-US" sz="1800" b="1" kern="1200" baseline="0" dirty="0" err="1">
                          <a:solidFill>
                            <a:schemeClr val="lt1"/>
                          </a:solidFill>
                          <a:latin typeface="Times New Roman" pitchFamily="18" charset="0"/>
                          <a:ea typeface="+mn-ea"/>
                          <a:cs typeface="Times New Roman" pitchFamily="18" charset="0"/>
                        </a:rPr>
                        <a:t>Nhận</a:t>
                      </a:r>
                      <a:r>
                        <a:rPr kumimoji="0" lang="en-US" sz="1800" b="1" kern="1200" baseline="0" dirty="0">
                          <a:solidFill>
                            <a:schemeClr val="lt1"/>
                          </a:solidFill>
                          <a:latin typeface="Times New Roman" pitchFamily="18" charset="0"/>
                          <a:ea typeface="+mn-ea"/>
                          <a:cs typeface="Times New Roman" pitchFamily="18" charset="0"/>
                        </a:rPr>
                        <a:t> </a:t>
                      </a:r>
                      <a:r>
                        <a:rPr kumimoji="0" lang="en-US" sz="1800" b="1" kern="1200" baseline="0" dirty="0" err="1">
                          <a:solidFill>
                            <a:schemeClr val="lt1"/>
                          </a:solidFill>
                          <a:latin typeface="Times New Roman" pitchFamily="18" charset="0"/>
                          <a:ea typeface="+mn-ea"/>
                          <a:cs typeface="Times New Roman" pitchFamily="18" charset="0"/>
                        </a:rPr>
                        <a:t>biết</a:t>
                      </a:r>
                      <a:r>
                        <a:rPr kumimoji="0" lang="en-US" sz="1800" b="1" kern="1200" baseline="0" dirty="0">
                          <a:solidFill>
                            <a:schemeClr val="lt1"/>
                          </a:solidFill>
                          <a:latin typeface="Times New Roman" pitchFamily="18" charset="0"/>
                          <a:ea typeface="+mn-ea"/>
                          <a:cs typeface="Times New Roman" pitchFamily="18" charset="0"/>
                        </a:rPr>
                        <a:t> </a:t>
                      </a:r>
                      <a:r>
                        <a:rPr kumimoji="0" lang="en-US" sz="1800" b="1" kern="1200" baseline="0" dirty="0" err="1">
                          <a:solidFill>
                            <a:schemeClr val="lt1"/>
                          </a:solidFill>
                          <a:latin typeface="Times New Roman" pitchFamily="18" charset="0"/>
                          <a:ea typeface="+mn-ea"/>
                          <a:cs typeface="Times New Roman" pitchFamily="18" charset="0"/>
                        </a:rPr>
                        <a:t>các</a:t>
                      </a:r>
                      <a:r>
                        <a:rPr kumimoji="0" lang="en-US" sz="1800" b="1" kern="1200" baseline="0" dirty="0">
                          <a:solidFill>
                            <a:schemeClr val="lt1"/>
                          </a:solidFill>
                          <a:latin typeface="Times New Roman" pitchFamily="18" charset="0"/>
                          <a:ea typeface="+mn-ea"/>
                          <a:cs typeface="Times New Roman" pitchFamily="18" charset="0"/>
                        </a:rPr>
                        <a:t> </a:t>
                      </a:r>
                      <a:r>
                        <a:rPr kumimoji="0" lang="en-US" sz="1800" b="1" kern="1200" baseline="0" dirty="0" err="1">
                          <a:solidFill>
                            <a:schemeClr val="lt1"/>
                          </a:solidFill>
                          <a:latin typeface="Times New Roman" pitchFamily="18" charset="0"/>
                          <a:ea typeface="+mn-ea"/>
                          <a:cs typeface="Times New Roman" pitchFamily="18" charset="0"/>
                        </a:rPr>
                        <a:t>hành</a:t>
                      </a:r>
                      <a:r>
                        <a:rPr kumimoji="0" lang="en-US" sz="1800" b="1" kern="1200" baseline="0" dirty="0">
                          <a:solidFill>
                            <a:schemeClr val="lt1"/>
                          </a:solidFill>
                          <a:latin typeface="Times New Roman" pitchFamily="18" charset="0"/>
                          <a:ea typeface="+mn-ea"/>
                          <a:cs typeface="Times New Roman" pitchFamily="18" charset="0"/>
                        </a:rPr>
                        <a:t> vi </a:t>
                      </a:r>
                      <a:r>
                        <a:rPr kumimoji="0" lang="en-US" sz="1800" b="1" kern="1200" baseline="0" dirty="0" err="1">
                          <a:solidFill>
                            <a:schemeClr val="lt1"/>
                          </a:solidFill>
                          <a:latin typeface="Times New Roman" pitchFamily="18" charset="0"/>
                          <a:ea typeface="+mn-ea"/>
                          <a:cs typeface="Times New Roman" pitchFamily="18" charset="0"/>
                        </a:rPr>
                        <a:t>phạm</a:t>
                      </a:r>
                      <a:r>
                        <a:rPr kumimoji="0" lang="en-US" sz="1800" b="1" kern="1200" baseline="0" dirty="0">
                          <a:solidFill>
                            <a:schemeClr val="lt1"/>
                          </a:solidFill>
                          <a:latin typeface="Times New Roman" pitchFamily="18" charset="0"/>
                          <a:ea typeface="+mn-ea"/>
                          <a:cs typeface="Times New Roman" pitchFamily="18" charset="0"/>
                        </a:rPr>
                        <a:t> do </a:t>
                      </a:r>
                      <a:r>
                        <a:rPr kumimoji="0" lang="en-US" sz="1800" b="1" kern="1200" baseline="0" dirty="0" err="1">
                          <a:solidFill>
                            <a:schemeClr val="lt1"/>
                          </a:solidFill>
                          <a:latin typeface="Times New Roman" pitchFamily="18" charset="0"/>
                          <a:ea typeface="+mn-ea"/>
                          <a:cs typeface="Times New Roman" pitchFamily="18" charset="0"/>
                        </a:rPr>
                        <a:t>các</a:t>
                      </a:r>
                      <a:r>
                        <a:rPr kumimoji="0" lang="en-US" sz="1800" b="1" kern="1200" baseline="0" dirty="0">
                          <a:solidFill>
                            <a:schemeClr val="lt1"/>
                          </a:solidFill>
                          <a:latin typeface="Times New Roman" pitchFamily="18" charset="0"/>
                          <a:ea typeface="+mn-ea"/>
                          <a:cs typeface="Times New Roman" pitchFamily="18" charset="0"/>
                        </a:rPr>
                        <a:t> </a:t>
                      </a:r>
                      <a:r>
                        <a:rPr kumimoji="0" lang="en-US" sz="1800" b="1" kern="1200" baseline="0" dirty="0" err="1">
                          <a:solidFill>
                            <a:schemeClr val="lt1"/>
                          </a:solidFill>
                          <a:latin typeface="Times New Roman" pitchFamily="18" charset="0"/>
                          <a:ea typeface="+mn-ea"/>
                          <a:cs typeface="Times New Roman" pitchFamily="18" charset="0"/>
                        </a:rPr>
                        <a:t>chủ</a:t>
                      </a:r>
                      <a:r>
                        <a:rPr kumimoji="0" lang="en-US" sz="1800" b="1" kern="1200" baseline="0" dirty="0">
                          <a:solidFill>
                            <a:schemeClr val="lt1"/>
                          </a:solidFill>
                          <a:latin typeface="Times New Roman" pitchFamily="18" charset="0"/>
                          <a:ea typeface="+mn-ea"/>
                          <a:cs typeface="Times New Roman" pitchFamily="18" charset="0"/>
                        </a:rPr>
                        <a:t> </a:t>
                      </a:r>
                      <a:r>
                        <a:rPr kumimoji="0" lang="en-US" sz="1800" b="1" kern="1200" baseline="0" dirty="0" err="1">
                          <a:solidFill>
                            <a:schemeClr val="lt1"/>
                          </a:solidFill>
                          <a:latin typeface="Times New Roman" pitchFamily="18" charset="0"/>
                          <a:ea typeface="+mn-ea"/>
                          <a:cs typeface="Times New Roman" pitchFamily="18" charset="0"/>
                        </a:rPr>
                        <a:t>thể</a:t>
                      </a:r>
                      <a:r>
                        <a:rPr kumimoji="0" lang="en-US" sz="1800" b="1" kern="1200" baseline="0" dirty="0">
                          <a:solidFill>
                            <a:schemeClr val="lt1"/>
                          </a:solidFill>
                          <a:latin typeface="Times New Roman" pitchFamily="18" charset="0"/>
                          <a:ea typeface="+mn-ea"/>
                          <a:cs typeface="Times New Roman" pitchFamily="18" charset="0"/>
                        </a:rPr>
                        <a:t> </a:t>
                      </a:r>
                      <a:r>
                        <a:rPr kumimoji="0" lang="en-US" sz="1800" b="1" kern="1200" baseline="0" dirty="0" err="1">
                          <a:solidFill>
                            <a:schemeClr val="lt1"/>
                          </a:solidFill>
                          <a:latin typeface="Times New Roman" pitchFamily="18" charset="0"/>
                          <a:ea typeface="+mn-ea"/>
                          <a:cs typeface="Times New Roman" pitchFamily="18" charset="0"/>
                        </a:rPr>
                        <a:t>khác</a:t>
                      </a:r>
                      <a:r>
                        <a:rPr kumimoji="0" lang="en-US" sz="1800" b="1" kern="1200" baseline="0" dirty="0">
                          <a:solidFill>
                            <a:schemeClr val="lt1"/>
                          </a:solidFill>
                          <a:latin typeface="Times New Roman" pitchFamily="18" charset="0"/>
                          <a:ea typeface="+mn-ea"/>
                          <a:cs typeface="Times New Roman" pitchFamily="18" charset="0"/>
                        </a:rPr>
                        <a:t> </a:t>
                      </a:r>
                      <a:r>
                        <a:rPr kumimoji="0" lang="en-US" sz="1800" b="1" kern="1200" baseline="0" dirty="0" err="1">
                          <a:solidFill>
                            <a:schemeClr val="lt1"/>
                          </a:solidFill>
                          <a:latin typeface="Times New Roman" pitchFamily="18" charset="0"/>
                          <a:ea typeface="+mn-ea"/>
                          <a:cs typeface="Times New Roman" pitchFamily="18" charset="0"/>
                        </a:rPr>
                        <a:t>nhau</a:t>
                      </a:r>
                      <a:r>
                        <a:rPr kumimoji="0" lang="en-US" sz="1800" b="1" kern="1200" baseline="0" dirty="0">
                          <a:solidFill>
                            <a:schemeClr val="lt1"/>
                          </a:solidFill>
                          <a:latin typeface="Times New Roman" pitchFamily="18" charset="0"/>
                          <a:ea typeface="+mn-ea"/>
                          <a:cs typeface="Times New Roman" pitchFamily="18" charset="0"/>
                        </a:rPr>
                        <a:t> </a:t>
                      </a:r>
                      <a:r>
                        <a:rPr kumimoji="0" lang="en-US" sz="1800" b="1" kern="1200" baseline="0" dirty="0" err="1">
                          <a:solidFill>
                            <a:schemeClr val="lt1"/>
                          </a:solidFill>
                          <a:latin typeface="Times New Roman" pitchFamily="18" charset="0"/>
                          <a:ea typeface="+mn-ea"/>
                          <a:cs typeface="Times New Roman" pitchFamily="18" charset="0"/>
                        </a:rPr>
                        <a:t>gây</a:t>
                      </a:r>
                      <a:r>
                        <a:rPr kumimoji="0" lang="en-US" sz="1800" b="1" kern="1200" baseline="0" dirty="0">
                          <a:solidFill>
                            <a:schemeClr val="lt1"/>
                          </a:solidFill>
                          <a:latin typeface="Times New Roman" pitchFamily="18" charset="0"/>
                          <a:ea typeface="+mn-ea"/>
                          <a:cs typeface="Times New Roman" pitchFamily="18" charset="0"/>
                        </a:rPr>
                        <a:t> </a:t>
                      </a:r>
                      <a:r>
                        <a:rPr kumimoji="0" lang="en-US" sz="1800" b="1" kern="1200" baseline="0" dirty="0" err="1">
                          <a:solidFill>
                            <a:schemeClr val="lt1"/>
                          </a:solidFill>
                          <a:latin typeface="Times New Roman" pitchFamily="18" charset="0"/>
                          <a:ea typeface="+mn-ea"/>
                          <a:cs typeface="Times New Roman" pitchFamily="18" charset="0"/>
                        </a:rPr>
                        <a:t>ra</a:t>
                      </a:r>
                      <a:r>
                        <a:rPr kumimoji="0" lang="en-US" sz="1800" b="1" kern="1200" baseline="0" dirty="0">
                          <a:solidFill>
                            <a:schemeClr val="lt1"/>
                          </a:solidFill>
                          <a:latin typeface="Times New Roman" pitchFamily="18" charset="0"/>
                          <a:ea typeface="+mn-ea"/>
                          <a:cs typeface="Times New Roman" pitchFamily="18" charset="0"/>
                        </a:rPr>
                        <a:t>;</a:t>
                      </a:r>
                    </a:p>
                    <a:p>
                      <a:pPr algn="l">
                        <a:spcBef>
                          <a:spcPts val="1200"/>
                        </a:spcBef>
                        <a:spcAft>
                          <a:spcPts val="1200"/>
                        </a:spcAft>
                      </a:pPr>
                      <a:r>
                        <a:rPr kumimoji="0" lang="vi-VN" sz="1800" b="1" kern="1200" baseline="0" dirty="0">
                          <a:solidFill>
                            <a:schemeClr val="lt1"/>
                          </a:solidFill>
                          <a:latin typeface="Times New Roman" pitchFamily="18" charset="0"/>
                          <a:ea typeface="+mn-ea"/>
                          <a:cs typeface="Times New Roman" pitchFamily="18" charset="0"/>
                        </a:rPr>
                        <a:t>•</a:t>
                      </a:r>
                      <a:r>
                        <a:rPr kumimoji="0" lang="en-US" sz="1800" b="1" kern="1200" baseline="0" dirty="0">
                          <a:solidFill>
                            <a:schemeClr val="lt1"/>
                          </a:solidFill>
                          <a:latin typeface="Times New Roman" pitchFamily="18" charset="0"/>
                          <a:ea typeface="+mn-ea"/>
                          <a:cs typeface="Times New Roman" pitchFamily="18" charset="0"/>
                        </a:rPr>
                        <a:t> </a:t>
                      </a:r>
                      <a:r>
                        <a:rPr kumimoji="0" lang="vi-VN" sz="1800" b="1" kern="1200" baseline="0" dirty="0">
                          <a:solidFill>
                            <a:schemeClr val="lt1"/>
                          </a:solidFill>
                          <a:latin typeface="Times New Roman" pitchFamily="18" charset="0"/>
                          <a:ea typeface="+mn-ea"/>
                          <a:cs typeface="Times New Roman" pitchFamily="18" charset="0"/>
                        </a:rPr>
                        <a:t>Phân biệt vi phạm quyền </a:t>
                      </a:r>
                      <a:r>
                        <a:rPr kumimoji="0" lang="en-US" sz="1800" b="1" kern="1200" baseline="0" dirty="0" err="1">
                          <a:solidFill>
                            <a:schemeClr val="lt1"/>
                          </a:solidFill>
                          <a:latin typeface="Times New Roman" pitchFamily="18" charset="0"/>
                          <a:ea typeface="+mn-ea"/>
                          <a:cs typeface="Times New Roman" pitchFamily="18" charset="0"/>
                        </a:rPr>
                        <a:t>thông</a:t>
                      </a:r>
                      <a:r>
                        <a:rPr kumimoji="0" lang="en-US" sz="1800" b="1" kern="1200" baseline="0" dirty="0">
                          <a:solidFill>
                            <a:schemeClr val="lt1"/>
                          </a:solidFill>
                          <a:latin typeface="Times New Roman" pitchFamily="18" charset="0"/>
                          <a:ea typeface="+mn-ea"/>
                          <a:cs typeface="Times New Roman" pitchFamily="18" charset="0"/>
                        </a:rPr>
                        <a:t> </a:t>
                      </a:r>
                      <a:r>
                        <a:rPr kumimoji="0" lang="en-US" sz="1800" b="1" kern="1200" baseline="0" dirty="0" err="1">
                          <a:solidFill>
                            <a:schemeClr val="lt1"/>
                          </a:solidFill>
                          <a:latin typeface="Times New Roman" pitchFamily="18" charset="0"/>
                          <a:ea typeface="+mn-ea"/>
                          <a:cs typeface="Times New Roman" pitchFamily="18" charset="0"/>
                        </a:rPr>
                        <a:t>thường</a:t>
                      </a:r>
                      <a:r>
                        <a:rPr kumimoji="0" lang="en-US" sz="1800" b="1" kern="1200" baseline="0" dirty="0">
                          <a:solidFill>
                            <a:schemeClr val="lt1"/>
                          </a:solidFill>
                          <a:latin typeface="Times New Roman" pitchFamily="18" charset="0"/>
                          <a:ea typeface="+mn-ea"/>
                          <a:cs typeface="Times New Roman" pitchFamily="18" charset="0"/>
                        </a:rPr>
                        <a:t> </a:t>
                      </a:r>
                      <a:r>
                        <a:rPr kumimoji="0" lang="vi-VN" sz="1800" b="1" kern="1200" baseline="0" dirty="0">
                          <a:solidFill>
                            <a:schemeClr val="lt1"/>
                          </a:solidFill>
                          <a:latin typeface="Times New Roman" pitchFamily="18" charset="0"/>
                          <a:ea typeface="+mn-ea"/>
                          <a:cs typeface="Times New Roman" pitchFamily="18" charset="0"/>
                        </a:rPr>
                        <a:t>với các tội ác</a:t>
                      </a:r>
                    </a:p>
                    <a:p>
                      <a:pPr algn="l">
                        <a:spcBef>
                          <a:spcPts val="1200"/>
                        </a:spcBef>
                        <a:spcAft>
                          <a:spcPts val="1200"/>
                        </a:spcAft>
                      </a:pPr>
                      <a:r>
                        <a:rPr kumimoji="0" lang="vi-VN" sz="1800" b="1" kern="1200" baseline="0" dirty="0">
                          <a:solidFill>
                            <a:schemeClr val="lt1"/>
                          </a:solidFill>
                          <a:latin typeface="Times New Roman" pitchFamily="18" charset="0"/>
                          <a:ea typeface="+mn-ea"/>
                          <a:cs typeface="Times New Roman" pitchFamily="18" charset="0"/>
                        </a:rPr>
                        <a:t>•</a:t>
                      </a:r>
                      <a:r>
                        <a:rPr kumimoji="0" lang="en-US" sz="1800" b="1" kern="1200" baseline="0" dirty="0">
                          <a:solidFill>
                            <a:schemeClr val="lt1"/>
                          </a:solidFill>
                          <a:latin typeface="Times New Roman" pitchFamily="18" charset="0"/>
                          <a:ea typeface="+mn-ea"/>
                          <a:cs typeface="Times New Roman" pitchFamily="18" charset="0"/>
                        </a:rPr>
                        <a:t> </a:t>
                      </a:r>
                      <a:r>
                        <a:rPr kumimoji="0" lang="vi-VN" sz="1800" b="1" kern="1200" baseline="0" dirty="0">
                          <a:solidFill>
                            <a:schemeClr val="lt1"/>
                          </a:solidFill>
                          <a:latin typeface="Times New Roman" pitchFamily="18" charset="0"/>
                          <a:ea typeface="+mn-ea"/>
                          <a:cs typeface="Times New Roman" pitchFamily="18" charset="0"/>
                        </a:rPr>
                        <a:t>Tư duy phản biện; </a:t>
                      </a:r>
                      <a:endParaRPr kumimoji="0" lang="en-US" sz="1800" b="1" kern="1200" baseline="0" dirty="0">
                        <a:solidFill>
                          <a:schemeClr val="lt1"/>
                        </a:solidFill>
                        <a:latin typeface="Times New Roman" pitchFamily="18" charset="0"/>
                        <a:ea typeface="+mn-ea"/>
                        <a:cs typeface="Times New Roman" pitchFamily="18" charset="0"/>
                      </a:endParaRPr>
                    </a:p>
                    <a:p>
                      <a:pPr algn="l">
                        <a:spcBef>
                          <a:spcPts val="1200"/>
                        </a:spcBef>
                        <a:spcAft>
                          <a:spcPts val="1200"/>
                        </a:spcAft>
                      </a:pPr>
                      <a:r>
                        <a:rPr kumimoji="0" lang="vi-VN" sz="1800" b="1" kern="1200" baseline="0" dirty="0">
                          <a:solidFill>
                            <a:schemeClr val="lt1"/>
                          </a:solidFill>
                          <a:latin typeface="Times New Roman" pitchFamily="18" charset="0"/>
                          <a:ea typeface="+mn-ea"/>
                          <a:cs typeface="Times New Roman" pitchFamily="18" charset="0"/>
                        </a:rPr>
                        <a:t>•</a:t>
                      </a:r>
                      <a:r>
                        <a:rPr kumimoji="0" lang="en-US" sz="1800" b="1" kern="1200" baseline="0" dirty="0">
                          <a:solidFill>
                            <a:schemeClr val="lt1"/>
                          </a:solidFill>
                          <a:latin typeface="Times New Roman" pitchFamily="18" charset="0"/>
                          <a:ea typeface="+mn-ea"/>
                          <a:cs typeface="Times New Roman" pitchFamily="18" charset="0"/>
                        </a:rPr>
                        <a:t> </a:t>
                      </a:r>
                      <a:r>
                        <a:rPr kumimoji="0" lang="vi-VN" sz="1800" b="1" kern="1200" baseline="0" dirty="0">
                          <a:solidFill>
                            <a:schemeClr val="lt1"/>
                          </a:solidFill>
                          <a:latin typeface="Times New Roman" pitchFamily="18" charset="0"/>
                          <a:ea typeface="+mn-ea"/>
                          <a:cs typeface="Times New Roman" pitchFamily="18" charset="0"/>
                        </a:rPr>
                        <a:t>Nhận </a:t>
                      </a:r>
                      <a:r>
                        <a:rPr kumimoji="0" lang="en-US" sz="1800" b="1" kern="1200" baseline="0" dirty="0">
                          <a:solidFill>
                            <a:schemeClr val="lt1"/>
                          </a:solidFill>
                          <a:latin typeface="Times New Roman" pitchFamily="18" charset="0"/>
                          <a:ea typeface="+mn-ea"/>
                          <a:cs typeface="Times New Roman" pitchFamily="18" charset="0"/>
                        </a:rPr>
                        <a:t> </a:t>
                      </a:r>
                      <a:r>
                        <a:rPr kumimoji="0" lang="en-US" sz="1800" b="1" kern="1200" baseline="0" dirty="0" err="1">
                          <a:solidFill>
                            <a:schemeClr val="lt1"/>
                          </a:solidFill>
                          <a:latin typeface="Times New Roman" pitchFamily="18" charset="0"/>
                          <a:ea typeface="+mn-ea"/>
                          <a:cs typeface="Times New Roman" pitchFamily="18" charset="0"/>
                        </a:rPr>
                        <a:t>biết</a:t>
                      </a:r>
                      <a:r>
                        <a:rPr kumimoji="0" lang="vi-VN" sz="1800" b="1" kern="1200" baseline="0" dirty="0">
                          <a:solidFill>
                            <a:schemeClr val="lt1"/>
                          </a:solidFill>
                          <a:latin typeface="Times New Roman" pitchFamily="18" charset="0"/>
                          <a:ea typeface="+mn-ea"/>
                          <a:cs typeface="Times New Roman" pitchFamily="18" charset="0"/>
                        </a:rPr>
                        <a:t> về định kiến</a:t>
                      </a:r>
                      <a:r>
                        <a:rPr kumimoji="0" lang="en-US" sz="1800" b="1" kern="1200" baseline="0" dirty="0">
                          <a:solidFill>
                            <a:schemeClr val="lt1"/>
                          </a:solidFill>
                          <a:latin typeface="Times New Roman" pitchFamily="18" charset="0"/>
                          <a:ea typeface="+mn-ea"/>
                          <a:cs typeface="Times New Roman" pitchFamily="18" charset="0"/>
                        </a:rPr>
                        <a:t> </a:t>
                      </a:r>
                      <a:r>
                        <a:rPr kumimoji="0" lang="en-US" sz="1800" b="1" kern="1200" baseline="0" dirty="0" err="1">
                          <a:solidFill>
                            <a:schemeClr val="lt1"/>
                          </a:solidFill>
                          <a:latin typeface="Times New Roman" pitchFamily="18" charset="0"/>
                          <a:ea typeface="+mn-ea"/>
                          <a:cs typeface="Times New Roman" pitchFamily="18" charset="0"/>
                        </a:rPr>
                        <a:t>xã</a:t>
                      </a:r>
                      <a:r>
                        <a:rPr kumimoji="0" lang="en-US" sz="1800" b="1" kern="1200" baseline="0" dirty="0">
                          <a:solidFill>
                            <a:schemeClr val="lt1"/>
                          </a:solidFill>
                          <a:latin typeface="Times New Roman" pitchFamily="18" charset="0"/>
                          <a:ea typeface="+mn-ea"/>
                          <a:cs typeface="Times New Roman" pitchFamily="18" charset="0"/>
                        </a:rPr>
                        <a:t> </a:t>
                      </a:r>
                      <a:r>
                        <a:rPr kumimoji="0" lang="en-US" sz="1800" b="1" kern="1200" baseline="0" dirty="0" err="1">
                          <a:solidFill>
                            <a:schemeClr val="lt1"/>
                          </a:solidFill>
                          <a:latin typeface="Times New Roman" pitchFamily="18" charset="0"/>
                          <a:ea typeface="+mn-ea"/>
                          <a:cs typeface="Times New Roman" pitchFamily="18" charset="0"/>
                        </a:rPr>
                        <a:t>hội</a:t>
                      </a:r>
                      <a:endParaRPr kumimoji="0" lang="vi-VN" sz="1800" b="1" kern="1200" baseline="0" dirty="0">
                        <a:solidFill>
                          <a:schemeClr val="lt1"/>
                        </a:solidFill>
                        <a:latin typeface="Times New Roman" pitchFamily="18" charset="0"/>
                        <a:ea typeface="+mn-ea"/>
                        <a:cs typeface="Times New Roman" pitchFamily="18" charset="0"/>
                      </a:endParaRPr>
                    </a:p>
                    <a:p>
                      <a:pPr>
                        <a:spcBef>
                          <a:spcPts val="1200"/>
                        </a:spcBef>
                        <a:spcAft>
                          <a:spcPts val="1200"/>
                        </a:spcAft>
                      </a:pPr>
                      <a:endParaRPr lang="en-US" dirty="0">
                        <a:latin typeface="Times New Roman" pitchFamily="18" charset="0"/>
                        <a:cs typeface="Times New Roman" pitchFamily="18" charset="0"/>
                      </a:endParaRPr>
                    </a:p>
                  </a:txBody>
                  <a:tcPr marL="92295" marR="92295">
                    <a:solidFill>
                      <a:srgbClr val="0070C0"/>
                    </a:solidFill>
                  </a:tcPr>
                </a:tc>
                <a:tc>
                  <a:txBody>
                    <a:bodyPr/>
                    <a:lstStyle/>
                    <a:p>
                      <a:pPr algn="ctr">
                        <a:spcBef>
                          <a:spcPts val="600"/>
                        </a:spcBef>
                        <a:spcAft>
                          <a:spcPts val="600"/>
                        </a:spcAft>
                      </a:pPr>
                      <a:r>
                        <a:rPr kumimoji="0" lang="vi-VN" sz="1800" b="1" kern="1200" baseline="0" dirty="0">
                          <a:solidFill>
                            <a:schemeClr val="lt1"/>
                          </a:solidFill>
                          <a:latin typeface="Times New Roman" pitchFamily="18" charset="0"/>
                          <a:ea typeface="+mn-ea"/>
                          <a:cs typeface="Times New Roman" pitchFamily="18" charset="0"/>
                        </a:rPr>
                        <a:t>Kỹ năng tương tác: </a:t>
                      </a:r>
                    </a:p>
                    <a:p>
                      <a:pPr>
                        <a:spcBef>
                          <a:spcPts val="600"/>
                        </a:spcBef>
                        <a:spcAft>
                          <a:spcPts val="600"/>
                        </a:spcAft>
                      </a:pPr>
                      <a:r>
                        <a:rPr kumimoji="0" lang="vi-VN" sz="1800" b="1" kern="1200" baseline="0" dirty="0">
                          <a:solidFill>
                            <a:schemeClr val="lt1"/>
                          </a:solidFill>
                          <a:latin typeface="Times New Roman" pitchFamily="18" charset="0"/>
                          <a:ea typeface="+mn-ea"/>
                          <a:cs typeface="Times New Roman" pitchFamily="18" charset="0"/>
                        </a:rPr>
                        <a:t>•</a:t>
                      </a:r>
                      <a:r>
                        <a:rPr kumimoji="0" lang="en-US" sz="1800" b="1" kern="1200" baseline="0" dirty="0">
                          <a:solidFill>
                            <a:schemeClr val="lt1"/>
                          </a:solidFill>
                          <a:latin typeface="Times New Roman" pitchFamily="18" charset="0"/>
                          <a:ea typeface="+mn-ea"/>
                          <a:cs typeface="Times New Roman" pitchFamily="18" charset="0"/>
                        </a:rPr>
                        <a:t> </a:t>
                      </a:r>
                      <a:r>
                        <a:rPr kumimoji="0" lang="en-US" sz="1800" b="1" kern="1200" baseline="0" dirty="0" err="1">
                          <a:solidFill>
                            <a:schemeClr val="lt1"/>
                          </a:solidFill>
                          <a:latin typeface="Times New Roman" pitchFamily="18" charset="0"/>
                          <a:ea typeface="+mn-ea"/>
                          <a:cs typeface="Times New Roman" pitchFamily="18" charset="0"/>
                        </a:rPr>
                        <a:t>Giúp</a:t>
                      </a:r>
                      <a:r>
                        <a:rPr kumimoji="0" lang="en-US" sz="1800" b="1" kern="1200" baseline="0" dirty="0">
                          <a:solidFill>
                            <a:schemeClr val="lt1"/>
                          </a:solidFill>
                          <a:latin typeface="Times New Roman" pitchFamily="18" charset="0"/>
                          <a:ea typeface="+mn-ea"/>
                          <a:cs typeface="Times New Roman" pitchFamily="18" charset="0"/>
                        </a:rPr>
                        <a:t> </a:t>
                      </a:r>
                      <a:r>
                        <a:rPr kumimoji="0" lang="en-US" sz="1800" b="1" kern="1200" baseline="0" dirty="0" err="1">
                          <a:solidFill>
                            <a:schemeClr val="lt1"/>
                          </a:solidFill>
                          <a:latin typeface="Times New Roman" pitchFamily="18" charset="0"/>
                          <a:ea typeface="+mn-ea"/>
                          <a:cs typeface="Times New Roman" pitchFamily="18" charset="0"/>
                        </a:rPr>
                        <a:t>mọi</a:t>
                      </a:r>
                      <a:r>
                        <a:rPr kumimoji="0" lang="en-US" sz="1800" b="1" kern="1200" baseline="0" dirty="0">
                          <a:solidFill>
                            <a:schemeClr val="lt1"/>
                          </a:solidFill>
                          <a:latin typeface="Times New Roman" pitchFamily="18" charset="0"/>
                          <a:ea typeface="+mn-ea"/>
                          <a:cs typeface="Times New Roman" pitchFamily="18" charset="0"/>
                        </a:rPr>
                        <a:t> </a:t>
                      </a:r>
                      <a:r>
                        <a:rPr kumimoji="0" lang="en-US" sz="1800" b="1" kern="1200" baseline="0" dirty="0" err="1">
                          <a:solidFill>
                            <a:schemeClr val="lt1"/>
                          </a:solidFill>
                          <a:latin typeface="Times New Roman" pitchFamily="18" charset="0"/>
                          <a:ea typeface="+mn-ea"/>
                          <a:cs typeface="Times New Roman" pitchFamily="18" charset="0"/>
                        </a:rPr>
                        <a:t>người</a:t>
                      </a:r>
                      <a:r>
                        <a:rPr kumimoji="0" lang="en-US" sz="1800" b="1" kern="1200" baseline="0" dirty="0">
                          <a:solidFill>
                            <a:schemeClr val="lt1"/>
                          </a:solidFill>
                          <a:latin typeface="Times New Roman" pitchFamily="18" charset="0"/>
                          <a:ea typeface="+mn-ea"/>
                          <a:cs typeface="Times New Roman" pitchFamily="18" charset="0"/>
                        </a:rPr>
                        <a:t> </a:t>
                      </a:r>
                      <a:r>
                        <a:rPr kumimoji="0" lang="en-US" sz="1800" b="1" kern="1200" baseline="0" dirty="0" err="1">
                          <a:solidFill>
                            <a:schemeClr val="lt1"/>
                          </a:solidFill>
                          <a:latin typeface="Times New Roman" pitchFamily="18" charset="0"/>
                          <a:ea typeface="+mn-ea"/>
                          <a:cs typeface="Times New Roman" pitchFamily="18" charset="0"/>
                        </a:rPr>
                        <a:t>biết</a:t>
                      </a:r>
                      <a:r>
                        <a:rPr kumimoji="0" lang="en-US" sz="1800" b="1" kern="1200" baseline="0" dirty="0">
                          <a:solidFill>
                            <a:schemeClr val="lt1"/>
                          </a:solidFill>
                          <a:latin typeface="Times New Roman" pitchFamily="18" charset="0"/>
                          <a:ea typeface="+mn-ea"/>
                          <a:cs typeface="Times New Roman" pitchFamily="18" charset="0"/>
                        </a:rPr>
                        <a:t> l</a:t>
                      </a:r>
                      <a:r>
                        <a:rPr kumimoji="0" lang="vi-VN" sz="1800" b="1" kern="1200" baseline="0" dirty="0">
                          <a:solidFill>
                            <a:schemeClr val="lt1"/>
                          </a:solidFill>
                          <a:latin typeface="Times New Roman" pitchFamily="18" charset="0"/>
                          <a:ea typeface="+mn-ea"/>
                          <a:cs typeface="Times New Roman" pitchFamily="18" charset="0"/>
                        </a:rPr>
                        <a:t>ắng nghe</a:t>
                      </a:r>
                      <a:r>
                        <a:rPr kumimoji="0" lang="en-US" sz="1800" b="1" kern="1200" baseline="0" dirty="0">
                          <a:solidFill>
                            <a:schemeClr val="lt1"/>
                          </a:solidFill>
                          <a:latin typeface="Times New Roman" pitchFamily="18" charset="0"/>
                          <a:ea typeface="+mn-ea"/>
                          <a:cs typeface="Times New Roman" pitchFamily="18" charset="0"/>
                        </a:rPr>
                        <a:t> </a:t>
                      </a:r>
                      <a:r>
                        <a:rPr kumimoji="0" lang="en-US" sz="1800" b="1" kern="1200" baseline="0" dirty="0" err="1">
                          <a:solidFill>
                            <a:schemeClr val="lt1"/>
                          </a:solidFill>
                          <a:latin typeface="Times New Roman" pitchFamily="18" charset="0"/>
                          <a:ea typeface="+mn-ea"/>
                          <a:cs typeface="Times New Roman" pitchFamily="18" charset="0"/>
                        </a:rPr>
                        <a:t>người</a:t>
                      </a:r>
                      <a:r>
                        <a:rPr kumimoji="0" lang="en-US" sz="1800" b="1" kern="1200" baseline="0" dirty="0">
                          <a:solidFill>
                            <a:schemeClr val="lt1"/>
                          </a:solidFill>
                          <a:latin typeface="Times New Roman" pitchFamily="18" charset="0"/>
                          <a:ea typeface="+mn-ea"/>
                          <a:cs typeface="Times New Roman" pitchFamily="18" charset="0"/>
                        </a:rPr>
                        <a:t> </a:t>
                      </a:r>
                      <a:r>
                        <a:rPr kumimoji="0" lang="en-US" sz="1800" b="1" kern="1200" baseline="0" dirty="0" err="1">
                          <a:solidFill>
                            <a:schemeClr val="lt1"/>
                          </a:solidFill>
                          <a:latin typeface="Times New Roman" pitchFamily="18" charset="0"/>
                          <a:ea typeface="+mn-ea"/>
                          <a:cs typeface="Times New Roman" pitchFamily="18" charset="0"/>
                        </a:rPr>
                        <a:t>khác</a:t>
                      </a:r>
                      <a:endParaRPr kumimoji="0" lang="vi-VN" sz="1800" b="1" kern="1200" baseline="0" dirty="0">
                        <a:solidFill>
                          <a:schemeClr val="lt1"/>
                        </a:solidFill>
                        <a:latin typeface="Times New Roman" pitchFamily="18" charset="0"/>
                        <a:ea typeface="+mn-ea"/>
                        <a:cs typeface="Times New Roman" pitchFamily="18" charset="0"/>
                      </a:endParaRPr>
                    </a:p>
                    <a:p>
                      <a:pPr>
                        <a:spcBef>
                          <a:spcPts val="600"/>
                        </a:spcBef>
                        <a:spcAft>
                          <a:spcPts val="600"/>
                        </a:spcAft>
                      </a:pPr>
                      <a:r>
                        <a:rPr kumimoji="0" lang="vi-VN" sz="1800" b="1" kern="1200" baseline="0" dirty="0">
                          <a:solidFill>
                            <a:schemeClr val="lt1"/>
                          </a:solidFill>
                          <a:latin typeface="Times New Roman" pitchFamily="18" charset="0"/>
                          <a:ea typeface="+mn-ea"/>
                          <a:cs typeface="Times New Roman" pitchFamily="18" charset="0"/>
                        </a:rPr>
                        <a:t>•</a:t>
                      </a:r>
                      <a:r>
                        <a:rPr kumimoji="0" lang="en-US" sz="1800" b="1" kern="1200" baseline="0" dirty="0">
                          <a:solidFill>
                            <a:schemeClr val="lt1"/>
                          </a:solidFill>
                          <a:latin typeface="Times New Roman" pitchFamily="18" charset="0"/>
                          <a:ea typeface="+mn-ea"/>
                          <a:cs typeface="Times New Roman" pitchFamily="18" charset="0"/>
                        </a:rPr>
                        <a:t> </a:t>
                      </a:r>
                      <a:r>
                        <a:rPr kumimoji="0" lang="en-US" sz="1800" b="1" kern="1200" baseline="0" dirty="0" err="1">
                          <a:solidFill>
                            <a:schemeClr val="lt1"/>
                          </a:solidFill>
                          <a:latin typeface="Times New Roman" pitchFamily="18" charset="0"/>
                          <a:ea typeface="+mn-ea"/>
                          <a:cs typeface="Times New Roman" pitchFamily="18" charset="0"/>
                        </a:rPr>
                        <a:t>Biết</a:t>
                      </a:r>
                      <a:r>
                        <a:rPr kumimoji="0" lang="en-US" sz="1800" b="1" kern="1200" baseline="0" dirty="0">
                          <a:solidFill>
                            <a:schemeClr val="lt1"/>
                          </a:solidFill>
                          <a:latin typeface="Times New Roman" pitchFamily="18" charset="0"/>
                          <a:ea typeface="+mn-ea"/>
                          <a:cs typeface="Times New Roman" pitchFamily="18" charset="0"/>
                        </a:rPr>
                        <a:t> t</a:t>
                      </a:r>
                      <a:r>
                        <a:rPr kumimoji="0" lang="vi-VN" sz="1800" b="1" kern="1200" baseline="0" dirty="0">
                          <a:solidFill>
                            <a:schemeClr val="lt1"/>
                          </a:solidFill>
                          <a:latin typeface="Times New Roman" pitchFamily="18" charset="0"/>
                          <a:ea typeface="+mn-ea"/>
                          <a:cs typeface="Times New Roman" pitchFamily="18" charset="0"/>
                        </a:rPr>
                        <a:t>ôn trọng các quan điểm</a:t>
                      </a:r>
                      <a:r>
                        <a:rPr kumimoji="0" lang="en-US" sz="1800" b="1" kern="1200" baseline="0" dirty="0">
                          <a:solidFill>
                            <a:schemeClr val="lt1"/>
                          </a:solidFill>
                          <a:latin typeface="Times New Roman" pitchFamily="18" charset="0"/>
                          <a:ea typeface="+mn-ea"/>
                          <a:cs typeface="Times New Roman" pitchFamily="18" charset="0"/>
                        </a:rPr>
                        <a:t> </a:t>
                      </a:r>
                      <a:r>
                        <a:rPr kumimoji="0" lang="vi-VN" sz="1800" b="1" kern="1200" baseline="0" dirty="0">
                          <a:solidFill>
                            <a:schemeClr val="lt1"/>
                          </a:solidFill>
                          <a:latin typeface="Times New Roman" pitchFamily="18" charset="0"/>
                          <a:ea typeface="+mn-ea"/>
                          <a:cs typeface="Times New Roman" pitchFamily="18" charset="0"/>
                        </a:rPr>
                        <a:t>khác</a:t>
                      </a:r>
                      <a:r>
                        <a:rPr kumimoji="0" lang="en-US" sz="1800" b="1" kern="1200" baseline="0" dirty="0">
                          <a:solidFill>
                            <a:schemeClr val="lt1"/>
                          </a:solidFill>
                          <a:latin typeface="Times New Roman" pitchFamily="18" charset="0"/>
                          <a:ea typeface="+mn-ea"/>
                          <a:cs typeface="Times New Roman" pitchFamily="18" charset="0"/>
                        </a:rPr>
                        <a:t> </a:t>
                      </a:r>
                      <a:r>
                        <a:rPr kumimoji="0" lang="en-US" sz="1800" b="1" kern="1200" baseline="0" dirty="0" err="1">
                          <a:solidFill>
                            <a:schemeClr val="lt1"/>
                          </a:solidFill>
                          <a:latin typeface="Times New Roman" pitchFamily="18" charset="0"/>
                          <a:ea typeface="+mn-ea"/>
                          <a:cs typeface="Times New Roman" pitchFamily="18" charset="0"/>
                        </a:rPr>
                        <a:t>nhau</a:t>
                      </a:r>
                      <a:endParaRPr kumimoji="0" lang="vi-VN" sz="1800" b="1" kern="1200" baseline="0" dirty="0">
                        <a:solidFill>
                          <a:schemeClr val="lt1"/>
                        </a:solidFill>
                        <a:latin typeface="Times New Roman" pitchFamily="18" charset="0"/>
                        <a:ea typeface="+mn-ea"/>
                        <a:cs typeface="Times New Roman" pitchFamily="18" charset="0"/>
                      </a:endParaRPr>
                    </a:p>
                    <a:p>
                      <a:pPr>
                        <a:spcBef>
                          <a:spcPts val="600"/>
                        </a:spcBef>
                        <a:spcAft>
                          <a:spcPts val="600"/>
                        </a:spcAft>
                      </a:pPr>
                      <a:r>
                        <a:rPr kumimoji="0" lang="vi-VN" sz="1800" b="1" kern="1200" baseline="0" dirty="0">
                          <a:solidFill>
                            <a:schemeClr val="lt1"/>
                          </a:solidFill>
                          <a:latin typeface="Times New Roman" pitchFamily="18" charset="0"/>
                          <a:ea typeface="+mn-ea"/>
                          <a:cs typeface="Times New Roman" pitchFamily="18" charset="0"/>
                        </a:rPr>
                        <a:t>•</a:t>
                      </a:r>
                      <a:r>
                        <a:rPr kumimoji="0" lang="en-US" sz="1800" b="1" kern="1200" baseline="0" dirty="0">
                          <a:solidFill>
                            <a:schemeClr val="lt1"/>
                          </a:solidFill>
                          <a:latin typeface="Times New Roman" pitchFamily="18" charset="0"/>
                          <a:ea typeface="+mn-ea"/>
                          <a:cs typeface="Times New Roman" pitchFamily="18" charset="0"/>
                        </a:rPr>
                        <a:t> </a:t>
                      </a:r>
                      <a:r>
                        <a:rPr kumimoji="0" lang="vi-VN" sz="1800" b="1" kern="1200" baseline="0" dirty="0">
                          <a:solidFill>
                            <a:schemeClr val="lt1"/>
                          </a:solidFill>
                          <a:latin typeface="Times New Roman" pitchFamily="18" charset="0"/>
                          <a:ea typeface="+mn-ea"/>
                          <a:cs typeface="Times New Roman" pitchFamily="18" charset="0"/>
                        </a:rPr>
                        <a:t>Bày tỏ quan điểm</a:t>
                      </a:r>
                      <a:r>
                        <a:rPr kumimoji="0" lang="en-US" sz="1800" b="1" kern="1200" baseline="0" dirty="0">
                          <a:solidFill>
                            <a:schemeClr val="lt1"/>
                          </a:solidFill>
                          <a:latin typeface="Times New Roman" pitchFamily="18" charset="0"/>
                          <a:ea typeface="+mn-ea"/>
                          <a:cs typeface="Times New Roman" pitchFamily="18" charset="0"/>
                        </a:rPr>
                        <a:t>, ý </a:t>
                      </a:r>
                      <a:r>
                        <a:rPr kumimoji="0" lang="en-US" sz="1800" b="1" kern="1200" baseline="0" dirty="0" err="1">
                          <a:solidFill>
                            <a:schemeClr val="lt1"/>
                          </a:solidFill>
                          <a:latin typeface="Times New Roman" pitchFamily="18" charset="0"/>
                          <a:ea typeface="+mn-ea"/>
                          <a:cs typeface="Times New Roman" pitchFamily="18" charset="0"/>
                        </a:rPr>
                        <a:t>kiến</a:t>
                      </a:r>
                      <a:r>
                        <a:rPr kumimoji="0" lang="en-US" sz="1800" b="1" kern="1200" baseline="0" dirty="0">
                          <a:solidFill>
                            <a:schemeClr val="lt1"/>
                          </a:solidFill>
                          <a:latin typeface="Times New Roman" pitchFamily="18" charset="0"/>
                          <a:ea typeface="+mn-ea"/>
                          <a:cs typeface="Times New Roman" pitchFamily="18" charset="0"/>
                        </a:rPr>
                        <a:t> </a:t>
                      </a:r>
                      <a:r>
                        <a:rPr kumimoji="0" lang="vi-VN" sz="1800" b="1" kern="1200" baseline="0" dirty="0">
                          <a:solidFill>
                            <a:schemeClr val="lt1"/>
                          </a:solidFill>
                          <a:latin typeface="Times New Roman" pitchFamily="18" charset="0"/>
                          <a:ea typeface="+mn-ea"/>
                          <a:cs typeface="Times New Roman" pitchFamily="18" charset="0"/>
                        </a:rPr>
                        <a:t>cá</a:t>
                      </a:r>
                      <a:r>
                        <a:rPr kumimoji="0" lang="en-US" sz="1800" b="1" kern="1200" baseline="0" dirty="0">
                          <a:solidFill>
                            <a:schemeClr val="lt1"/>
                          </a:solidFill>
                          <a:latin typeface="Times New Roman" pitchFamily="18" charset="0"/>
                          <a:ea typeface="+mn-ea"/>
                          <a:cs typeface="Times New Roman" pitchFamily="18" charset="0"/>
                        </a:rPr>
                        <a:t> </a:t>
                      </a:r>
                      <a:r>
                        <a:rPr kumimoji="0" lang="vi-VN" sz="1800" b="1" kern="1200" baseline="0" dirty="0">
                          <a:solidFill>
                            <a:schemeClr val="lt1"/>
                          </a:solidFill>
                          <a:latin typeface="Times New Roman" pitchFamily="18" charset="0"/>
                          <a:ea typeface="+mn-ea"/>
                          <a:cs typeface="Times New Roman" pitchFamily="18" charset="0"/>
                        </a:rPr>
                        <a:t>nhân</a:t>
                      </a:r>
                    </a:p>
                    <a:p>
                      <a:pPr>
                        <a:spcBef>
                          <a:spcPts val="600"/>
                        </a:spcBef>
                        <a:spcAft>
                          <a:spcPts val="600"/>
                        </a:spcAft>
                      </a:pPr>
                      <a:r>
                        <a:rPr kumimoji="0" lang="en-US" sz="1800" b="1" kern="1200" baseline="0" dirty="0">
                          <a:solidFill>
                            <a:schemeClr val="lt1"/>
                          </a:solidFill>
                          <a:latin typeface="Times New Roman" pitchFamily="18" charset="0"/>
                          <a:ea typeface="+mn-ea"/>
                          <a:cs typeface="Times New Roman" pitchFamily="18" charset="0"/>
                        </a:rPr>
                        <a:t>• </a:t>
                      </a:r>
                      <a:r>
                        <a:rPr kumimoji="0" lang="en-US" sz="1800" b="1" kern="1200" baseline="0" dirty="0" err="1">
                          <a:solidFill>
                            <a:schemeClr val="lt1"/>
                          </a:solidFill>
                          <a:latin typeface="Times New Roman" pitchFamily="18" charset="0"/>
                          <a:ea typeface="+mn-ea"/>
                          <a:cs typeface="Times New Roman" pitchFamily="18" charset="0"/>
                        </a:rPr>
                        <a:t>Biết</a:t>
                      </a:r>
                      <a:r>
                        <a:rPr kumimoji="0" lang="en-US" sz="1800" b="1" kern="1200" baseline="0" dirty="0">
                          <a:solidFill>
                            <a:schemeClr val="lt1"/>
                          </a:solidFill>
                          <a:latin typeface="Times New Roman" pitchFamily="18" charset="0"/>
                          <a:ea typeface="+mn-ea"/>
                          <a:cs typeface="Times New Roman" pitchFamily="18" charset="0"/>
                        </a:rPr>
                        <a:t> </a:t>
                      </a:r>
                      <a:r>
                        <a:rPr kumimoji="0" lang="en-US" sz="1800" b="1" kern="1200" baseline="0" dirty="0" err="1">
                          <a:solidFill>
                            <a:schemeClr val="lt1"/>
                          </a:solidFill>
                          <a:latin typeface="Times New Roman" pitchFamily="18" charset="0"/>
                          <a:ea typeface="+mn-ea"/>
                          <a:cs typeface="Times New Roman" pitchFamily="18" charset="0"/>
                        </a:rPr>
                        <a:t>hợp</a:t>
                      </a:r>
                      <a:r>
                        <a:rPr kumimoji="0" lang="en-US" sz="1800" b="1" kern="1200" baseline="0" dirty="0">
                          <a:solidFill>
                            <a:schemeClr val="lt1"/>
                          </a:solidFill>
                          <a:latin typeface="Times New Roman" pitchFamily="18" charset="0"/>
                          <a:ea typeface="+mn-ea"/>
                          <a:cs typeface="Times New Roman" pitchFamily="18" charset="0"/>
                        </a:rPr>
                        <a:t> </a:t>
                      </a:r>
                      <a:r>
                        <a:rPr kumimoji="0" lang="en-US" sz="1800" b="1" kern="1200" baseline="0" dirty="0" err="1">
                          <a:solidFill>
                            <a:schemeClr val="lt1"/>
                          </a:solidFill>
                          <a:latin typeface="Times New Roman" pitchFamily="18" charset="0"/>
                          <a:ea typeface="+mn-ea"/>
                          <a:cs typeface="Times New Roman" pitchFamily="18" charset="0"/>
                        </a:rPr>
                        <a:t>tác</a:t>
                      </a:r>
                      <a:r>
                        <a:rPr kumimoji="0" lang="en-US" sz="1800" b="1" kern="1200" baseline="0" dirty="0">
                          <a:solidFill>
                            <a:schemeClr val="lt1"/>
                          </a:solidFill>
                          <a:latin typeface="Times New Roman" pitchFamily="18" charset="0"/>
                          <a:ea typeface="+mn-ea"/>
                          <a:cs typeface="Times New Roman" pitchFamily="18" charset="0"/>
                        </a:rPr>
                        <a:t>/</a:t>
                      </a:r>
                      <a:r>
                        <a:rPr kumimoji="0" lang="en-US" sz="1800" b="1" kern="1200" baseline="0" dirty="0" err="1">
                          <a:solidFill>
                            <a:schemeClr val="lt1"/>
                          </a:solidFill>
                          <a:latin typeface="Times New Roman" pitchFamily="18" charset="0"/>
                          <a:ea typeface="+mn-ea"/>
                          <a:cs typeface="Times New Roman" pitchFamily="18" charset="0"/>
                        </a:rPr>
                        <a:t>làm</a:t>
                      </a:r>
                      <a:r>
                        <a:rPr kumimoji="0" lang="en-US" sz="1800" b="1" kern="1200" baseline="0" dirty="0">
                          <a:solidFill>
                            <a:schemeClr val="lt1"/>
                          </a:solidFill>
                          <a:latin typeface="Times New Roman" pitchFamily="18" charset="0"/>
                          <a:ea typeface="+mn-ea"/>
                          <a:cs typeface="Times New Roman" pitchFamily="18" charset="0"/>
                        </a:rPr>
                        <a:t> </a:t>
                      </a:r>
                      <a:r>
                        <a:rPr kumimoji="0" lang="en-US" sz="1800" b="1" kern="1200" baseline="0" dirty="0" err="1">
                          <a:solidFill>
                            <a:schemeClr val="lt1"/>
                          </a:solidFill>
                          <a:latin typeface="Times New Roman" pitchFamily="18" charset="0"/>
                          <a:ea typeface="+mn-ea"/>
                          <a:cs typeface="Times New Roman" pitchFamily="18" charset="0"/>
                        </a:rPr>
                        <a:t>việc</a:t>
                      </a:r>
                      <a:r>
                        <a:rPr kumimoji="0" lang="en-US" sz="1800" b="1" kern="1200" baseline="0" dirty="0">
                          <a:solidFill>
                            <a:schemeClr val="lt1"/>
                          </a:solidFill>
                          <a:latin typeface="Times New Roman" pitchFamily="18" charset="0"/>
                          <a:ea typeface="+mn-ea"/>
                          <a:cs typeface="Times New Roman" pitchFamily="18" charset="0"/>
                        </a:rPr>
                        <a:t> </a:t>
                      </a:r>
                      <a:r>
                        <a:rPr kumimoji="0" lang="en-US" sz="1800" b="1" kern="1200" baseline="0" dirty="0" err="1">
                          <a:solidFill>
                            <a:schemeClr val="lt1"/>
                          </a:solidFill>
                          <a:latin typeface="Times New Roman" pitchFamily="18" charset="0"/>
                          <a:ea typeface="+mn-ea"/>
                          <a:cs typeface="Times New Roman" pitchFamily="18" charset="0"/>
                        </a:rPr>
                        <a:t>theo</a:t>
                      </a:r>
                      <a:r>
                        <a:rPr kumimoji="0" lang="en-US" sz="1800" b="1" kern="1200" baseline="0" dirty="0">
                          <a:solidFill>
                            <a:schemeClr val="lt1"/>
                          </a:solidFill>
                          <a:latin typeface="Times New Roman" pitchFamily="18" charset="0"/>
                          <a:ea typeface="+mn-ea"/>
                          <a:cs typeface="Times New Roman" pitchFamily="18" charset="0"/>
                        </a:rPr>
                        <a:t> </a:t>
                      </a:r>
                      <a:r>
                        <a:rPr kumimoji="0" lang="en-US" sz="1800" b="1" kern="1200" baseline="0" dirty="0" err="1">
                          <a:solidFill>
                            <a:schemeClr val="lt1"/>
                          </a:solidFill>
                          <a:latin typeface="Times New Roman" pitchFamily="18" charset="0"/>
                          <a:ea typeface="+mn-ea"/>
                          <a:cs typeface="Times New Roman" pitchFamily="18" charset="0"/>
                        </a:rPr>
                        <a:t>nhóm</a:t>
                      </a:r>
                      <a:endParaRPr kumimoji="0" lang="en-US" sz="1800" b="1" kern="1200" baseline="0" dirty="0">
                        <a:solidFill>
                          <a:schemeClr val="lt1"/>
                        </a:solidFill>
                        <a:latin typeface="Times New Roman" pitchFamily="18" charset="0"/>
                        <a:ea typeface="+mn-ea"/>
                        <a:cs typeface="Times New Roman" pitchFamily="18" charset="0"/>
                      </a:endParaRPr>
                    </a:p>
                    <a:p>
                      <a:pPr>
                        <a:spcBef>
                          <a:spcPts val="600"/>
                        </a:spcBef>
                        <a:spcAft>
                          <a:spcPts val="600"/>
                        </a:spcAft>
                      </a:pPr>
                      <a:endParaRPr kumimoji="0" lang="en-US" sz="1800" b="1" kern="1200" baseline="0" dirty="0">
                        <a:solidFill>
                          <a:schemeClr val="lt1"/>
                        </a:solidFill>
                        <a:latin typeface="Times New Roman" pitchFamily="18" charset="0"/>
                        <a:ea typeface="+mn-ea"/>
                        <a:cs typeface="Times New Roman" pitchFamily="18" charset="0"/>
                      </a:endParaRPr>
                    </a:p>
                  </a:txBody>
                  <a:tcPr marL="92295" marR="92295">
                    <a:solidFill>
                      <a:srgbClr val="00B050"/>
                    </a:solidFill>
                  </a:tcPr>
                </a:tc>
                <a:tc>
                  <a:txBody>
                    <a:bodyPr/>
                    <a:lstStyle/>
                    <a:p>
                      <a:pPr algn="ctr">
                        <a:spcBef>
                          <a:spcPts val="600"/>
                        </a:spcBef>
                        <a:spcAft>
                          <a:spcPts val="600"/>
                        </a:spcAft>
                      </a:pPr>
                      <a:r>
                        <a:rPr kumimoji="0" lang="vi-VN" sz="1800" b="1" kern="1200" baseline="0" dirty="0">
                          <a:solidFill>
                            <a:srgbClr val="FFFF00"/>
                          </a:solidFill>
                          <a:latin typeface="Times New Roman" pitchFamily="18" charset="0"/>
                          <a:ea typeface="+mn-ea"/>
                          <a:cs typeface="Times New Roman" pitchFamily="18" charset="0"/>
                        </a:rPr>
                        <a:t>Kỹ năng giải quyết vấn đề: </a:t>
                      </a:r>
                    </a:p>
                    <a:p>
                      <a:pPr>
                        <a:spcBef>
                          <a:spcPts val="1200"/>
                        </a:spcBef>
                        <a:spcAft>
                          <a:spcPts val="600"/>
                        </a:spcAft>
                      </a:pPr>
                      <a:r>
                        <a:rPr kumimoji="0" lang="vi-VN" sz="1800" b="1" kern="1200" baseline="0" dirty="0">
                          <a:solidFill>
                            <a:schemeClr val="lt1"/>
                          </a:solidFill>
                          <a:latin typeface="Times New Roman" pitchFamily="18" charset="0"/>
                          <a:ea typeface="+mn-ea"/>
                          <a:cs typeface="Times New Roman" pitchFamily="18" charset="0"/>
                        </a:rPr>
                        <a:t>•</a:t>
                      </a:r>
                      <a:r>
                        <a:rPr kumimoji="0" lang="en-US" sz="1800" b="1" kern="1200" baseline="0" dirty="0">
                          <a:solidFill>
                            <a:schemeClr val="lt1"/>
                          </a:solidFill>
                          <a:latin typeface="Times New Roman" pitchFamily="18" charset="0"/>
                          <a:ea typeface="+mn-ea"/>
                          <a:cs typeface="Times New Roman" pitchFamily="18" charset="0"/>
                        </a:rPr>
                        <a:t> </a:t>
                      </a:r>
                      <a:r>
                        <a:rPr kumimoji="0" lang="en-US" sz="1800" b="1" kern="1200" baseline="0" dirty="0" err="1">
                          <a:solidFill>
                            <a:schemeClr val="lt1"/>
                          </a:solidFill>
                          <a:latin typeface="Times New Roman" pitchFamily="18" charset="0"/>
                          <a:ea typeface="+mn-ea"/>
                          <a:cs typeface="Times New Roman" pitchFamily="18" charset="0"/>
                        </a:rPr>
                        <a:t>Tự</a:t>
                      </a:r>
                      <a:r>
                        <a:rPr kumimoji="0" lang="en-US" sz="1800" b="1" kern="1200" baseline="0" dirty="0">
                          <a:solidFill>
                            <a:schemeClr val="lt1"/>
                          </a:solidFill>
                          <a:latin typeface="Times New Roman" pitchFamily="18" charset="0"/>
                          <a:ea typeface="+mn-ea"/>
                          <a:cs typeface="Times New Roman" pitchFamily="18" charset="0"/>
                        </a:rPr>
                        <a:t> </a:t>
                      </a:r>
                      <a:r>
                        <a:rPr kumimoji="0" lang="en-US" sz="1800" b="1" kern="1200" baseline="0" dirty="0" err="1">
                          <a:solidFill>
                            <a:schemeClr val="lt1"/>
                          </a:solidFill>
                          <a:latin typeface="Times New Roman" pitchFamily="18" charset="0"/>
                          <a:ea typeface="+mn-ea"/>
                          <a:cs typeface="Times New Roman" pitchFamily="18" charset="0"/>
                        </a:rPr>
                        <a:t>bảo</a:t>
                      </a:r>
                      <a:r>
                        <a:rPr kumimoji="0" lang="en-US" sz="1800" b="1" kern="1200" baseline="0" dirty="0">
                          <a:solidFill>
                            <a:schemeClr val="lt1"/>
                          </a:solidFill>
                          <a:latin typeface="Times New Roman" pitchFamily="18" charset="0"/>
                          <a:ea typeface="+mn-ea"/>
                          <a:cs typeface="Times New Roman" pitchFamily="18" charset="0"/>
                        </a:rPr>
                        <a:t> </a:t>
                      </a:r>
                      <a:r>
                        <a:rPr kumimoji="0" lang="en-US" sz="1800" b="1" kern="1200" baseline="0" dirty="0" err="1">
                          <a:solidFill>
                            <a:schemeClr val="lt1"/>
                          </a:solidFill>
                          <a:latin typeface="Times New Roman" pitchFamily="18" charset="0"/>
                          <a:ea typeface="+mn-ea"/>
                          <a:cs typeface="Times New Roman" pitchFamily="18" charset="0"/>
                        </a:rPr>
                        <a:t>vệ</a:t>
                      </a:r>
                      <a:r>
                        <a:rPr kumimoji="0" lang="en-US" sz="1800" b="1" kern="1200" baseline="0" dirty="0">
                          <a:solidFill>
                            <a:schemeClr val="lt1"/>
                          </a:solidFill>
                          <a:latin typeface="Times New Roman" pitchFamily="18" charset="0"/>
                          <a:ea typeface="+mn-ea"/>
                          <a:cs typeface="Times New Roman" pitchFamily="18" charset="0"/>
                        </a:rPr>
                        <a:t>; </a:t>
                      </a:r>
                      <a:r>
                        <a:rPr kumimoji="0" lang="en-US" sz="1800" b="1" kern="1200" baseline="0" dirty="0" err="1">
                          <a:solidFill>
                            <a:schemeClr val="lt1"/>
                          </a:solidFill>
                          <a:latin typeface="Times New Roman" pitchFamily="18" charset="0"/>
                          <a:ea typeface="+mn-ea"/>
                          <a:cs typeface="Times New Roman" pitchFamily="18" charset="0"/>
                        </a:rPr>
                        <a:t>khả</a:t>
                      </a:r>
                      <a:r>
                        <a:rPr kumimoji="0" lang="en-US" sz="1800" b="1" kern="1200" baseline="0" dirty="0">
                          <a:solidFill>
                            <a:schemeClr val="lt1"/>
                          </a:solidFill>
                          <a:latin typeface="Times New Roman" pitchFamily="18" charset="0"/>
                          <a:ea typeface="+mn-ea"/>
                          <a:cs typeface="Times New Roman" pitchFamily="18" charset="0"/>
                        </a:rPr>
                        <a:t> </a:t>
                      </a:r>
                      <a:r>
                        <a:rPr kumimoji="0" lang="en-US" sz="1800" b="1" kern="1200" baseline="0" dirty="0" err="1">
                          <a:solidFill>
                            <a:schemeClr val="lt1"/>
                          </a:solidFill>
                          <a:latin typeface="Times New Roman" pitchFamily="18" charset="0"/>
                          <a:ea typeface="+mn-ea"/>
                          <a:cs typeface="Times New Roman" pitchFamily="18" charset="0"/>
                        </a:rPr>
                        <a:t>năng</a:t>
                      </a:r>
                      <a:r>
                        <a:rPr kumimoji="0" lang="en-US" sz="1800" b="1" kern="1200" baseline="0" dirty="0">
                          <a:solidFill>
                            <a:schemeClr val="lt1"/>
                          </a:solidFill>
                          <a:latin typeface="Times New Roman" pitchFamily="18" charset="0"/>
                          <a:ea typeface="+mn-ea"/>
                          <a:cs typeface="Times New Roman" pitchFamily="18" charset="0"/>
                        </a:rPr>
                        <a:t> đ</a:t>
                      </a:r>
                      <a:r>
                        <a:rPr kumimoji="0" lang="vi-VN" sz="1800" b="1" kern="1200" baseline="0" dirty="0">
                          <a:solidFill>
                            <a:schemeClr val="lt1"/>
                          </a:solidFill>
                          <a:latin typeface="Times New Roman" pitchFamily="18" charset="0"/>
                          <a:ea typeface="+mn-ea"/>
                          <a:cs typeface="Times New Roman" pitchFamily="18" charset="0"/>
                        </a:rPr>
                        <a:t>ưa ra quyết định, đánh giá</a:t>
                      </a:r>
                      <a:r>
                        <a:rPr kumimoji="0" lang="en-US" sz="1800" b="1" kern="1200" baseline="0" dirty="0">
                          <a:solidFill>
                            <a:schemeClr val="lt1"/>
                          </a:solidFill>
                          <a:latin typeface="Times New Roman" pitchFamily="18" charset="0"/>
                          <a:ea typeface="+mn-ea"/>
                          <a:cs typeface="Times New Roman" pitchFamily="18" charset="0"/>
                        </a:rPr>
                        <a:t>, </a:t>
                      </a:r>
                      <a:r>
                        <a:rPr kumimoji="0" lang="en-US" sz="1800" b="1" kern="1200" baseline="0" dirty="0" err="1">
                          <a:solidFill>
                            <a:schemeClr val="lt1"/>
                          </a:solidFill>
                          <a:latin typeface="Times New Roman" pitchFamily="18" charset="0"/>
                          <a:ea typeface="+mn-ea"/>
                          <a:cs typeface="Times New Roman" pitchFamily="18" charset="0"/>
                        </a:rPr>
                        <a:t>báo</a:t>
                      </a:r>
                      <a:r>
                        <a:rPr kumimoji="0" lang="en-US" sz="1800" b="1" kern="1200" baseline="0" dirty="0">
                          <a:solidFill>
                            <a:schemeClr val="lt1"/>
                          </a:solidFill>
                          <a:latin typeface="Times New Roman" pitchFamily="18" charset="0"/>
                          <a:ea typeface="+mn-ea"/>
                          <a:cs typeface="Times New Roman" pitchFamily="18" charset="0"/>
                        </a:rPr>
                        <a:t> </a:t>
                      </a:r>
                      <a:r>
                        <a:rPr kumimoji="0" lang="en-US" sz="1800" b="1" kern="1200" baseline="0" dirty="0" err="1">
                          <a:solidFill>
                            <a:schemeClr val="lt1"/>
                          </a:solidFill>
                          <a:latin typeface="Times New Roman" pitchFamily="18" charset="0"/>
                          <a:ea typeface="+mn-ea"/>
                          <a:cs typeface="Times New Roman" pitchFamily="18" charset="0"/>
                        </a:rPr>
                        <a:t>cáo</a:t>
                      </a:r>
                      <a:r>
                        <a:rPr kumimoji="0" lang="en-US" sz="1800" b="1" kern="1200" baseline="0" dirty="0">
                          <a:solidFill>
                            <a:schemeClr val="lt1"/>
                          </a:solidFill>
                          <a:latin typeface="Times New Roman" pitchFamily="18" charset="0"/>
                          <a:ea typeface="+mn-ea"/>
                          <a:cs typeface="Times New Roman" pitchFamily="18" charset="0"/>
                        </a:rPr>
                        <a:t>;</a:t>
                      </a:r>
                      <a:endParaRPr kumimoji="0" lang="vi-VN" sz="1800" b="1" kern="1200" baseline="0" dirty="0">
                        <a:solidFill>
                          <a:schemeClr val="lt1"/>
                        </a:solidFill>
                        <a:latin typeface="Times New Roman" pitchFamily="18" charset="0"/>
                        <a:ea typeface="+mn-ea"/>
                        <a:cs typeface="Times New Roman" pitchFamily="18" charset="0"/>
                      </a:endParaRPr>
                    </a:p>
                    <a:p>
                      <a:pPr>
                        <a:spcBef>
                          <a:spcPts val="1200"/>
                        </a:spcBef>
                        <a:spcAft>
                          <a:spcPts val="600"/>
                        </a:spcAft>
                      </a:pPr>
                      <a:r>
                        <a:rPr kumimoji="0" lang="vi-VN" sz="1800" b="1" kern="1200" baseline="0" dirty="0">
                          <a:solidFill>
                            <a:schemeClr val="lt1"/>
                          </a:solidFill>
                          <a:latin typeface="Times New Roman" pitchFamily="18" charset="0"/>
                          <a:ea typeface="+mn-ea"/>
                          <a:cs typeface="Times New Roman" pitchFamily="18" charset="0"/>
                        </a:rPr>
                        <a:t>•</a:t>
                      </a:r>
                      <a:r>
                        <a:rPr kumimoji="0" lang="en-US" sz="1800" b="1" kern="1200" baseline="0" dirty="0">
                          <a:solidFill>
                            <a:schemeClr val="lt1"/>
                          </a:solidFill>
                          <a:latin typeface="Times New Roman" pitchFamily="18" charset="0"/>
                          <a:ea typeface="+mn-ea"/>
                          <a:cs typeface="Times New Roman" pitchFamily="18" charset="0"/>
                        </a:rPr>
                        <a:t> </a:t>
                      </a:r>
                      <a:r>
                        <a:rPr kumimoji="0" lang="vi-VN" sz="1800" b="1" kern="1200" baseline="0" dirty="0">
                          <a:solidFill>
                            <a:schemeClr val="lt1"/>
                          </a:solidFill>
                          <a:latin typeface="Times New Roman" pitchFamily="18" charset="0"/>
                          <a:ea typeface="+mn-ea"/>
                          <a:cs typeface="Times New Roman" pitchFamily="18" charset="0"/>
                        </a:rPr>
                        <a:t>Giải quyết các xung đột</a:t>
                      </a:r>
                      <a:r>
                        <a:rPr kumimoji="0" lang="en-US" sz="1800" b="1" kern="1200" baseline="0" dirty="0">
                          <a:solidFill>
                            <a:schemeClr val="lt1"/>
                          </a:solidFill>
                          <a:latin typeface="Times New Roman" pitchFamily="18" charset="0"/>
                          <a:ea typeface="+mn-ea"/>
                          <a:cs typeface="Times New Roman" pitchFamily="18" charset="0"/>
                        </a:rPr>
                        <a:t>;</a:t>
                      </a:r>
                      <a:endParaRPr kumimoji="0" lang="vi-VN" sz="1800" b="1" kern="1200" baseline="0" dirty="0">
                        <a:solidFill>
                          <a:schemeClr val="lt1"/>
                        </a:solidFill>
                        <a:latin typeface="Times New Roman" pitchFamily="18" charset="0"/>
                        <a:ea typeface="+mn-ea"/>
                        <a:cs typeface="Times New Roman" pitchFamily="18" charset="0"/>
                      </a:endParaRPr>
                    </a:p>
                    <a:p>
                      <a:pPr>
                        <a:spcBef>
                          <a:spcPts val="1200"/>
                        </a:spcBef>
                        <a:spcAft>
                          <a:spcPts val="600"/>
                        </a:spcAft>
                      </a:pPr>
                      <a:r>
                        <a:rPr kumimoji="0" lang="vi-VN" sz="1800" b="1" kern="1200" baseline="0" dirty="0">
                          <a:solidFill>
                            <a:schemeClr val="lt1"/>
                          </a:solidFill>
                          <a:latin typeface="Times New Roman" pitchFamily="18" charset="0"/>
                          <a:ea typeface="+mn-ea"/>
                          <a:cs typeface="Times New Roman" pitchFamily="18" charset="0"/>
                        </a:rPr>
                        <a:t>•</a:t>
                      </a:r>
                      <a:r>
                        <a:rPr kumimoji="0" lang="en-US" sz="1800" b="1" kern="1200" baseline="0" dirty="0">
                          <a:solidFill>
                            <a:schemeClr val="lt1"/>
                          </a:solidFill>
                          <a:latin typeface="Times New Roman" pitchFamily="18" charset="0"/>
                          <a:ea typeface="+mn-ea"/>
                          <a:cs typeface="Times New Roman" pitchFamily="18" charset="0"/>
                        </a:rPr>
                        <a:t> </a:t>
                      </a:r>
                      <a:r>
                        <a:rPr kumimoji="0" lang="vi-VN" sz="1800" b="1" kern="1200" baseline="0" dirty="0">
                          <a:solidFill>
                            <a:schemeClr val="lt1"/>
                          </a:solidFill>
                          <a:latin typeface="Times New Roman" pitchFamily="18" charset="0"/>
                          <a:ea typeface="+mn-ea"/>
                          <a:cs typeface="Times New Roman" pitchFamily="18" charset="0"/>
                        </a:rPr>
                        <a:t>Đưa ra quyết định dân chủ</a:t>
                      </a:r>
                      <a:r>
                        <a:rPr kumimoji="0" lang="en-US" sz="1800" b="1" kern="1200" baseline="0" dirty="0">
                          <a:solidFill>
                            <a:schemeClr val="lt1"/>
                          </a:solidFill>
                          <a:latin typeface="Times New Roman" pitchFamily="18" charset="0"/>
                          <a:ea typeface="+mn-ea"/>
                          <a:cs typeface="Times New Roman" pitchFamily="18" charset="0"/>
                        </a:rPr>
                        <a:t> </a:t>
                      </a:r>
                      <a:r>
                        <a:rPr kumimoji="0" lang="vi-VN" sz="1800" b="1" kern="1200" baseline="0" dirty="0">
                          <a:solidFill>
                            <a:schemeClr val="lt1"/>
                          </a:solidFill>
                          <a:latin typeface="Times New Roman" pitchFamily="18" charset="0"/>
                          <a:ea typeface="+mn-ea"/>
                          <a:cs typeface="Times New Roman" pitchFamily="18" charset="0"/>
                        </a:rPr>
                        <a:t>và tạo sự nhất trí</a:t>
                      </a:r>
                      <a:r>
                        <a:rPr kumimoji="0" lang="en-US" sz="1800" b="1" kern="1200" baseline="0" dirty="0">
                          <a:solidFill>
                            <a:schemeClr val="lt1"/>
                          </a:solidFill>
                          <a:latin typeface="Times New Roman" pitchFamily="18" charset="0"/>
                          <a:ea typeface="+mn-ea"/>
                          <a:cs typeface="Times New Roman" pitchFamily="18" charset="0"/>
                        </a:rPr>
                        <a:t>;</a:t>
                      </a:r>
                      <a:endParaRPr kumimoji="0" lang="vi-VN" sz="1800" b="1" kern="1200" baseline="0" dirty="0">
                        <a:solidFill>
                          <a:schemeClr val="lt1"/>
                        </a:solidFill>
                        <a:latin typeface="Times New Roman" pitchFamily="18" charset="0"/>
                        <a:ea typeface="+mn-ea"/>
                        <a:cs typeface="Times New Roman" pitchFamily="18" charset="0"/>
                      </a:endParaRPr>
                    </a:p>
                    <a:p>
                      <a:pPr>
                        <a:spcBef>
                          <a:spcPts val="1200"/>
                        </a:spcBef>
                        <a:spcAft>
                          <a:spcPts val="600"/>
                        </a:spcAft>
                      </a:pPr>
                      <a:r>
                        <a:rPr kumimoji="0" lang="vi-VN" sz="1800" b="1" kern="1200" baseline="0" dirty="0">
                          <a:solidFill>
                            <a:schemeClr val="lt1"/>
                          </a:solidFill>
                          <a:latin typeface="Times New Roman" pitchFamily="18" charset="0"/>
                          <a:ea typeface="+mn-ea"/>
                          <a:cs typeface="Times New Roman" pitchFamily="18" charset="0"/>
                        </a:rPr>
                        <a:t>•</a:t>
                      </a:r>
                      <a:r>
                        <a:rPr kumimoji="0" lang="en-US" sz="1800" b="1" kern="1200" baseline="0" dirty="0">
                          <a:solidFill>
                            <a:schemeClr val="lt1"/>
                          </a:solidFill>
                          <a:latin typeface="Times New Roman" pitchFamily="18" charset="0"/>
                          <a:ea typeface="+mn-ea"/>
                          <a:cs typeface="Times New Roman" pitchFamily="18" charset="0"/>
                        </a:rPr>
                        <a:t> </a:t>
                      </a:r>
                      <a:r>
                        <a:rPr kumimoji="0" lang="en-US" sz="1800" b="1" kern="1200" baseline="0" dirty="0" err="1">
                          <a:solidFill>
                            <a:schemeClr val="lt1"/>
                          </a:solidFill>
                          <a:latin typeface="Times New Roman" pitchFamily="18" charset="0"/>
                          <a:ea typeface="+mn-ea"/>
                          <a:cs typeface="Times New Roman" pitchFamily="18" charset="0"/>
                        </a:rPr>
                        <a:t>Xây</a:t>
                      </a:r>
                      <a:r>
                        <a:rPr kumimoji="0" lang="en-US" sz="1800" b="1" kern="1200" baseline="0" dirty="0">
                          <a:solidFill>
                            <a:schemeClr val="lt1"/>
                          </a:solidFill>
                          <a:latin typeface="Times New Roman" pitchFamily="18" charset="0"/>
                          <a:ea typeface="+mn-ea"/>
                          <a:cs typeface="Times New Roman" pitchFamily="18" charset="0"/>
                        </a:rPr>
                        <a:t> </a:t>
                      </a:r>
                      <a:r>
                        <a:rPr kumimoji="0" lang="en-US" sz="1800" b="1" kern="1200" baseline="0" dirty="0" err="1">
                          <a:solidFill>
                            <a:schemeClr val="lt1"/>
                          </a:solidFill>
                          <a:latin typeface="Times New Roman" pitchFamily="18" charset="0"/>
                          <a:ea typeface="+mn-ea"/>
                          <a:cs typeface="Times New Roman" pitchFamily="18" charset="0"/>
                        </a:rPr>
                        <a:t>dựng</a:t>
                      </a:r>
                      <a:r>
                        <a:rPr kumimoji="0" lang="en-US" sz="1800" b="1" kern="1200" baseline="0" dirty="0">
                          <a:solidFill>
                            <a:schemeClr val="lt1"/>
                          </a:solidFill>
                          <a:latin typeface="Times New Roman" pitchFamily="18" charset="0"/>
                          <a:ea typeface="+mn-ea"/>
                          <a:cs typeface="Times New Roman" pitchFamily="18" charset="0"/>
                        </a:rPr>
                        <a:t> k</a:t>
                      </a:r>
                      <a:r>
                        <a:rPr kumimoji="0" lang="vi-VN" sz="1800" b="1" kern="1200" baseline="0" dirty="0">
                          <a:solidFill>
                            <a:schemeClr val="lt1"/>
                          </a:solidFill>
                          <a:latin typeface="Times New Roman" pitchFamily="18" charset="0"/>
                          <a:ea typeface="+mn-ea"/>
                          <a:cs typeface="Times New Roman" pitchFamily="18" charset="0"/>
                        </a:rPr>
                        <a:t>ế hoạch và công cụ để thúc đẩy quyền con người trong cấu trúc và hệ thống mà người học là một phần trong đó</a:t>
                      </a:r>
                      <a:r>
                        <a:rPr kumimoji="0" lang="en-US" sz="1800" b="1" kern="1200" baseline="0" dirty="0">
                          <a:solidFill>
                            <a:schemeClr val="lt1"/>
                          </a:solidFill>
                          <a:latin typeface="Times New Roman" pitchFamily="18" charset="0"/>
                          <a:ea typeface="+mn-ea"/>
                          <a:cs typeface="Times New Roman" pitchFamily="18" charset="0"/>
                        </a:rPr>
                        <a:t>.</a:t>
                      </a:r>
                      <a:endParaRPr kumimoji="0" lang="vi-VN" sz="1800" b="1" kern="1200" baseline="0" dirty="0">
                        <a:solidFill>
                          <a:schemeClr val="lt1"/>
                        </a:solidFill>
                        <a:latin typeface="Times New Roman" pitchFamily="18" charset="0"/>
                        <a:ea typeface="+mn-ea"/>
                        <a:cs typeface="Times New Roman" pitchFamily="18" charset="0"/>
                      </a:endParaRPr>
                    </a:p>
                    <a:p>
                      <a:endParaRPr lang="en-US" dirty="0"/>
                    </a:p>
                  </a:txBody>
                  <a:tcPr marL="92295" marR="92295">
                    <a:solidFill>
                      <a:schemeClr val="accent5"/>
                    </a:solidFill>
                  </a:tcPr>
                </a:tc>
                <a:extLst>
                  <a:ext uri="{0D108BD9-81ED-4DB2-BD59-A6C34878D82A}">
                    <a16:rowId xmlns:a16="http://schemas.microsoft.com/office/drawing/2014/main" val="10000"/>
                  </a:ext>
                </a:extLst>
              </a:tr>
            </a:tbl>
          </a:graphicData>
        </a:graphic>
      </p:graphicFrame>
      <p:sp>
        <p:nvSpPr>
          <p:cNvPr id="2" name="Title 1"/>
          <p:cNvSpPr>
            <a:spLocks noGrp="1"/>
          </p:cNvSpPr>
          <p:nvPr>
            <p:ph type="title"/>
          </p:nvPr>
        </p:nvSpPr>
        <p:spPr>
          <a:xfrm>
            <a:off x="1451579" y="804519"/>
            <a:ext cx="9603275" cy="765663"/>
          </a:xfrm>
          <a:solidFill>
            <a:srgbClr val="FFC000"/>
          </a:solidFill>
        </p:spPr>
        <p:txBody>
          <a:bodyPr>
            <a:normAutofit/>
          </a:bodyPr>
          <a:lstStyle/>
          <a:p>
            <a:r>
              <a:rPr lang="en-US" sz="4000" b="1" dirty="0">
                <a:latin typeface="Times New Roman" pitchFamily="18" charset="0"/>
                <a:cs typeface="Times New Roman" pitchFamily="18" charset="0"/>
              </a:rPr>
              <a:t>(ii) </a:t>
            </a:r>
            <a:r>
              <a:rPr lang="en-US" sz="4000" b="1" dirty="0" err="1">
                <a:latin typeface="Times New Roman" pitchFamily="18" charset="0"/>
                <a:cs typeface="Times New Roman" pitchFamily="18" charset="0"/>
              </a:rPr>
              <a:t>Giáo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dục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kỹ</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năng</a:t>
            </a:r>
            <a:endParaRPr lang="en-US" sz="4000" b="1"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7ECB6AA3-D750-474F-9175-22B5E7689D3A}" type="datetime1">
              <a:rPr lang="en-US" smtClean="0"/>
              <a:t>12/27/2023</a:t>
            </a:fld>
            <a:endParaRPr lang="en-US"/>
          </a:p>
        </p:txBody>
      </p:sp>
      <p:sp>
        <p:nvSpPr>
          <p:cNvPr id="5" name="Slide Number Placeholder 4"/>
          <p:cNvSpPr>
            <a:spLocks noGrp="1"/>
          </p:cNvSpPr>
          <p:nvPr>
            <p:ph type="sldNum" sz="quarter" idx="12"/>
          </p:nvPr>
        </p:nvSpPr>
        <p:spPr/>
        <p:txBody>
          <a:bodyPr>
            <a:normAutofit lnSpcReduction="10000"/>
          </a:bodyPr>
          <a:lstStyle/>
          <a:p>
            <a:fld id="{B6F15528-21DE-4FAA-801E-634DDDAF4B2B}" type="slidenum">
              <a:rPr lang="en-US" smtClean="0"/>
              <a:pPr/>
              <a:t>65</a:t>
            </a:fld>
            <a:endParaRPr lang="en-US" dirty="0"/>
          </a:p>
        </p:txBody>
      </p:sp>
    </p:spTree>
    <p:extLst>
      <p:ext uri="{BB962C8B-B14F-4D97-AF65-F5344CB8AC3E}">
        <p14:creationId xmlns:p14="http://schemas.microsoft.com/office/powerpoint/2010/main" val="307122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77455"/>
            <a:ext cx="9927621" cy="976299"/>
          </a:xfrm>
          <a:solidFill>
            <a:srgbClr val="FFC000"/>
          </a:solidFill>
        </p:spPr>
        <p:txBody>
          <a:bodyPr>
            <a:normAutofit/>
          </a:bodyPr>
          <a:lstStyle/>
          <a:p>
            <a:r>
              <a:rPr lang="en-US" sz="4000" b="1" dirty="0">
                <a:latin typeface="Times New Roman" pitchFamily="18" charset="0"/>
                <a:cs typeface="Times New Roman" pitchFamily="18" charset="0"/>
              </a:rPr>
              <a:t>(iii) </a:t>
            </a:r>
            <a:r>
              <a:rPr lang="en-US" sz="4000" b="1" dirty="0" err="1">
                <a:latin typeface="Times New Roman" pitchFamily="18" charset="0"/>
                <a:cs typeface="Times New Roman" pitchFamily="18" charset="0"/>
              </a:rPr>
              <a:t>Giáo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dục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giá</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trị</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hành</a:t>
            </a:r>
            <a:r>
              <a:rPr lang="en-US" sz="4000" b="1" dirty="0">
                <a:latin typeface="Times New Roman" pitchFamily="18" charset="0"/>
                <a:cs typeface="Times New Roman" pitchFamily="18" charset="0"/>
              </a:rPr>
              <a:t> vi</a:t>
            </a:r>
          </a:p>
        </p:txBody>
      </p:sp>
      <p:sp>
        <p:nvSpPr>
          <p:cNvPr id="3" name="Content Placeholder 2"/>
          <p:cNvSpPr>
            <a:spLocks noGrp="1"/>
          </p:cNvSpPr>
          <p:nvPr>
            <p:ph sz="quarter" idx="1"/>
          </p:nvPr>
        </p:nvSpPr>
        <p:spPr>
          <a:xfrm>
            <a:off x="674255" y="1948872"/>
            <a:ext cx="10621818" cy="3888509"/>
          </a:xfrm>
        </p:spPr>
        <p:txBody>
          <a:bodyPr>
            <a:normAutofit fontScale="47500" lnSpcReduction="20000"/>
          </a:bodyPr>
          <a:lstStyle/>
          <a:p>
            <a:r>
              <a:rPr lang="vi-VN" sz="4000" b="1" dirty="0">
                <a:latin typeface="Times New Roman" pitchFamily="18" charset="0"/>
                <a:cs typeface="Times New Roman" pitchFamily="18" charset="0"/>
              </a:rPr>
              <a:t>Tôn trọng chính mình và tôn trọng những</a:t>
            </a:r>
            <a:r>
              <a:rPr lang="en-US" sz="4000" b="1" dirty="0">
                <a:latin typeface="Times New Roman" pitchFamily="18" charset="0"/>
                <a:cs typeface="Times New Roman" pitchFamily="18" charset="0"/>
              </a:rPr>
              <a:t> </a:t>
            </a:r>
            <a:r>
              <a:rPr lang="vi-VN" sz="4000" b="1" dirty="0">
                <a:latin typeface="Times New Roman" pitchFamily="18" charset="0"/>
                <a:cs typeface="Times New Roman" pitchFamily="18" charset="0"/>
              </a:rPr>
              <a:t>người khác</a:t>
            </a:r>
          </a:p>
          <a:p>
            <a:r>
              <a:rPr lang="en-US" sz="4000" b="1" dirty="0" err="1">
                <a:latin typeface="Times New Roman" pitchFamily="18" charset="0"/>
                <a:cs typeface="Times New Roman" pitchFamily="18" charset="0"/>
              </a:rPr>
              <a:t>Đa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giá</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trị</a:t>
            </a:r>
            <a:endParaRPr lang="en-US" sz="4000" b="1" dirty="0">
              <a:latin typeface="Times New Roman" pitchFamily="18" charset="0"/>
              <a:cs typeface="Times New Roman" pitchFamily="18" charset="0"/>
            </a:endParaRPr>
          </a:p>
          <a:p>
            <a:r>
              <a:rPr lang="en-US" sz="4000" b="1" dirty="0" err="1">
                <a:latin typeface="Times New Roman" pitchFamily="18" charset="0"/>
                <a:cs typeface="Times New Roman" pitchFamily="18" charset="0"/>
              </a:rPr>
              <a:t>Tự</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hiểu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biết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và</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tự</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nhận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thức</a:t>
            </a:r>
            <a:endParaRPr lang="en-US" sz="4000" b="1" dirty="0">
              <a:latin typeface="Times New Roman" pitchFamily="18" charset="0"/>
              <a:cs typeface="Times New Roman" pitchFamily="18" charset="0"/>
            </a:endParaRPr>
          </a:p>
          <a:p>
            <a:r>
              <a:rPr lang="vi-VN" sz="4000" b="1" dirty="0">
                <a:latin typeface="Times New Roman" pitchFamily="18" charset="0"/>
                <a:cs typeface="Times New Roman" pitchFamily="18" charset="0"/>
              </a:rPr>
              <a:t>Chịu trách nhiệm về các hành động củamình và có ý thức trách nhiệm với xã hội</a:t>
            </a:r>
          </a:p>
          <a:p>
            <a:r>
              <a:rPr lang="en-US" sz="4000" b="1" dirty="0">
                <a:latin typeface="Times New Roman" pitchFamily="18" charset="0"/>
                <a:cs typeface="Times New Roman" pitchFamily="18" charset="0"/>
              </a:rPr>
              <a:t>T</a:t>
            </a:r>
            <a:r>
              <a:rPr lang="vi-VN" sz="4000" b="1" dirty="0">
                <a:latin typeface="Times New Roman" pitchFamily="18" charset="0"/>
                <a:cs typeface="Times New Roman" pitchFamily="18" charset="0"/>
              </a:rPr>
              <a:t>ự tin vào vai trò và khả năng của mình để đóng góp cho việc thúc đẩy quyền con người</a:t>
            </a:r>
          </a:p>
          <a:p>
            <a:r>
              <a:rPr lang="vi-VN" sz="4000" b="1" dirty="0">
                <a:latin typeface="Times New Roman" pitchFamily="18" charset="0"/>
                <a:cs typeface="Times New Roman" pitchFamily="18" charset="0"/>
              </a:rPr>
              <a:t>Tìm hiểu và thông cảm cho động cơ của họ</a:t>
            </a:r>
          </a:p>
          <a:p>
            <a:r>
              <a:rPr lang="vi-VN" sz="4000" b="1" dirty="0">
                <a:latin typeface="Times New Roman" pitchFamily="18" charset="0"/>
                <a:cs typeface="Times New Roman" pitchFamily="18" charset="0"/>
              </a:rPr>
              <a:t>Thực hiện và thể hiện ý kiến của mình vàcủa những người khác</a:t>
            </a:r>
          </a:p>
          <a:p>
            <a:r>
              <a:rPr lang="en-US" sz="4000" b="1" dirty="0">
                <a:latin typeface="Times New Roman" pitchFamily="18" charset="0"/>
                <a:cs typeface="Times New Roman" pitchFamily="18" charset="0"/>
              </a:rPr>
              <a:t>Ham </a:t>
            </a:r>
            <a:r>
              <a:rPr lang="en-US" sz="4000" b="1" dirty="0" err="1">
                <a:latin typeface="Times New Roman" pitchFamily="18" charset="0"/>
                <a:cs typeface="Times New Roman" pitchFamily="18" charset="0"/>
              </a:rPr>
              <a:t>học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hỏi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và</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sẵn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sàng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tiếp</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cái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mới</a:t>
            </a:r>
            <a:endParaRPr lang="en-US" sz="4000" b="1" dirty="0">
              <a:latin typeface="Times New Roman" pitchFamily="18" charset="0"/>
              <a:cs typeface="Times New Roman" pitchFamily="18" charset="0"/>
            </a:endParaRPr>
          </a:p>
          <a:p>
            <a:r>
              <a:rPr lang="vi-VN" sz="4000" b="1" dirty="0">
                <a:latin typeface="Times New Roman" pitchFamily="18" charset="0"/>
                <a:cs typeface="Times New Roman" pitchFamily="18" charset="0"/>
              </a:rPr>
              <a:t>Đồng cảm và đoàn kết - cam kết hỗ trợnhững người xâm hại quyền lợi </a:t>
            </a:r>
          </a:p>
          <a:p>
            <a:endParaRPr lang="en-US" dirty="0"/>
          </a:p>
          <a:p>
            <a:endParaRPr lang="en-US" dirty="0"/>
          </a:p>
          <a:p>
            <a:pPr>
              <a:buNone/>
            </a:pPr>
            <a:endParaRPr lang="en-US" dirty="0"/>
          </a:p>
        </p:txBody>
      </p:sp>
    </p:spTree>
    <p:extLst>
      <p:ext uri="{BB962C8B-B14F-4D97-AF65-F5344CB8AC3E}">
        <p14:creationId xmlns:p14="http://schemas.microsoft.com/office/powerpoint/2010/main" val="3886273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473" y="804519"/>
            <a:ext cx="10020381" cy="1049235"/>
          </a:xfrm>
          <a:solidFill>
            <a:srgbClr val="FFC000"/>
          </a:solidFill>
        </p:spPr>
        <p:txBody>
          <a:bodyPr>
            <a:noAutofit/>
          </a:bodyPr>
          <a:lstStyle/>
          <a:p>
            <a:pPr algn="just"/>
            <a:r>
              <a:rPr lang="en-US" sz="2400" b="1" dirty="0" err="1">
                <a:latin typeface="Times New Roman" panose="02020603050405020304" pitchFamily="18" charset="0"/>
                <a:cs typeface="Times New Roman" panose="02020603050405020304" pitchFamily="18" charset="0"/>
              </a:rPr>
              <a:t>Chỉ</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thị</a:t>
            </a:r>
            <a:r>
              <a:rPr lang="en-US" sz="2400" b="1" dirty="0">
                <a:latin typeface="Times New Roman" panose="02020603050405020304" pitchFamily="18" charset="0"/>
                <a:cs typeface="Times New Roman" panose="02020603050405020304" pitchFamily="18" charset="0"/>
              </a:rPr>
              <a:t> 12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Ban </a:t>
            </a:r>
            <a:r>
              <a:rPr lang="en-US" sz="2400" b="1" dirty="0" err="1">
                <a:latin typeface="Times New Roman" panose="02020603050405020304" pitchFamily="18" charset="0"/>
                <a:cs typeface="Times New Roman" panose="02020603050405020304" pitchFamily="18" charset="0"/>
              </a:rPr>
              <a:t>Bí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Chỉ</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thị</a:t>
            </a:r>
            <a:r>
              <a:rPr lang="en-US" sz="2400" b="1" dirty="0">
                <a:latin typeface="Times New Roman" panose="02020603050405020304" pitchFamily="18" charset="0"/>
                <a:cs typeface="Times New Roman" panose="02020603050405020304" pitchFamily="18" charset="0"/>
              </a:rPr>
              <a:t> 41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tướng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cập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dung </a:t>
            </a:r>
            <a:r>
              <a:rPr lang="en-US" sz="2400" b="1" dirty="0" err="1">
                <a:latin typeface="Times New Roman" panose="02020603050405020304" pitchFamily="18" charset="0"/>
                <a:cs typeface="Times New Roman" panose="02020603050405020304" pitchFamily="18" charset="0"/>
              </a:rPr>
              <a:t>tuyên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truyền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dục</a:t>
            </a:r>
            <a:r>
              <a:rPr lang="en-US" sz="2400" b="1"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1034473" y="2161309"/>
            <a:ext cx="10020381" cy="3305036"/>
          </a:xfrm>
        </p:spPr>
        <p:txBody>
          <a:bodyPr>
            <a:normAutofit/>
          </a:bodyPr>
          <a:lstStyle/>
          <a:p>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mạng</a:t>
            </a:r>
            <a:r>
              <a:rPr lang="en-US" dirty="0">
                <a:latin typeface="Times New Roman" panose="02020603050405020304" pitchFamily="18" charset="0"/>
                <a:cs typeface="Times New Roman" panose="02020603050405020304" pitchFamily="18" charset="0"/>
              </a:rPr>
              <a:t> XHCN ở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ta;</a:t>
            </a:r>
          </a:p>
          <a:p>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ta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quyền</a:t>
            </a:r>
            <a:r>
              <a:rPr lang="en-US" dirty="0">
                <a:latin typeface="Times New Roman" panose="02020603050405020304" pitchFamily="18" charset="0"/>
                <a:cs typeface="Times New Roman" panose="02020603050405020304" pitchFamily="18" charset="0"/>
              </a:rPr>
              <a:t>;</a:t>
            </a:r>
          </a:p>
          <a:p>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a:t>
            </a:r>
          </a:p>
          <a:p>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ta;</a:t>
            </a:r>
          </a:p>
          <a:p>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Việt</a:t>
            </a:r>
            <a:r>
              <a:rPr lang="en-US" dirty="0">
                <a:latin typeface="Times New Roman" panose="02020603050405020304" pitchFamily="18" charset="0"/>
                <a:cs typeface="Times New Roman" panose="02020603050405020304" pitchFamily="18" charset="0"/>
              </a:rPr>
              <a:t> Nam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4504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2010,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44-CT/TW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20 </a:t>
            </a:r>
            <a:r>
              <a:rPr lang="en-US" dirty="0" err="1">
                <a:latin typeface="Times New Roman" panose="02020603050405020304" pitchFamily="18" charset="0"/>
                <a:cs typeface="Times New Roman" panose="02020603050405020304" pitchFamily="18" charset="0"/>
              </a:rPr>
              <a:t>tháng</a:t>
            </a:r>
            <a:r>
              <a:rPr lang="en-US" dirty="0">
                <a:latin typeface="Times New Roman" panose="02020603050405020304" pitchFamily="18" charset="0"/>
                <a:cs typeface="Times New Roman" panose="02020603050405020304" pitchFamily="18" charset="0"/>
              </a:rPr>
              <a:t> 7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2010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Ban </a:t>
            </a:r>
            <a:r>
              <a:rPr lang="en-US" dirty="0" err="1">
                <a:latin typeface="Times New Roman" panose="02020603050405020304" pitchFamily="18" charset="0"/>
                <a:cs typeface="Times New Roman" panose="02020603050405020304" pitchFamily="18" charset="0"/>
              </a:rPr>
              <a:t>Bí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Công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quyền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nhấn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cứu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dung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quyền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quốc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dung </a:t>
            </a:r>
            <a:r>
              <a:rPr lang="en-US" sz="2800" b="1" dirty="0" err="1">
                <a:latin typeface="Times New Roman" panose="02020603050405020304" pitchFamily="18" charset="0"/>
                <a:cs typeface="Times New Roman" panose="02020603050405020304" pitchFamily="18" charset="0"/>
              </a:rPr>
              <a:t>tuyên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truyền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bồi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dưỡng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quyền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hội</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932973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1309/QĐ-</a:t>
            </a:r>
            <a:r>
              <a:rPr lang="en-US" sz="2800" dirty="0" err="1">
                <a:latin typeface="Times New Roman" panose="02020603050405020304" pitchFamily="18" charset="0"/>
                <a:cs typeface="Times New Roman" panose="02020603050405020304" pitchFamily="18" charset="0"/>
              </a:rPr>
              <a:t>TTg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5 </a:t>
            </a:r>
            <a:r>
              <a:rPr lang="en-US" sz="2800" dirty="0" err="1">
                <a:latin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cs typeface="Times New Roman" panose="02020603050405020304" pitchFamily="18" charset="0"/>
              </a:rPr>
              <a:t> 9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2017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67908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9603275" cy="922681"/>
          </a:xfrm>
          <a:solidFill>
            <a:srgbClr val="FFC000"/>
          </a:solidFill>
        </p:spPr>
        <p:txBody>
          <a:bodyPr>
            <a:noAutofit/>
          </a:bodyPr>
          <a:lstStyle/>
          <a:p>
            <a:pPr algn="ctr"/>
            <a:r>
              <a:rPr lang="en-US" sz="3600" b="1" dirty="0" err="1">
                <a:latin typeface="Times New Roman" pitchFamily="18" charset="0"/>
                <a:cs typeface="Times New Roman" pitchFamily="18" charset="0"/>
              </a:rPr>
              <a:t>Về</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giáo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dục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quyền</a:t>
            </a:r>
            <a:r>
              <a:rPr lang="en-US" sz="3600" b="1" dirty="0">
                <a:latin typeface="Times New Roman" pitchFamily="18" charset="0"/>
                <a:cs typeface="Times New Roman" pitchFamily="18" charset="0"/>
              </a:rPr>
              <a:t> con </a:t>
            </a:r>
            <a:r>
              <a:rPr lang="en-US" sz="3600" b="1" dirty="0" err="1">
                <a:latin typeface="Times New Roman" pitchFamily="18" charset="0"/>
                <a:cs typeface="Times New Roman" pitchFamily="18" charset="0"/>
              </a:rPr>
              <a:t>người</a:t>
            </a:r>
            <a:endParaRPr lang="en-US" sz="36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932873" y="1853754"/>
            <a:ext cx="10640291" cy="4334610"/>
          </a:xfrm>
        </p:spPr>
        <p:txBody>
          <a:bodyPr>
            <a:normAutofit/>
          </a:bodyPr>
          <a:lstStyle/>
          <a:p>
            <a:pPr algn="just">
              <a:lnSpc>
                <a:spcPts val="3200"/>
              </a:lnSpc>
              <a:spcBef>
                <a:spcPts val="600"/>
              </a:spcBef>
              <a:spcAft>
                <a:spcPts val="600"/>
              </a:spcAft>
            </a:pPr>
            <a:r>
              <a:rPr lang="en-US" sz="2800" b="1" dirty="0">
                <a:latin typeface="Times New Roman" pitchFamily="18" charset="0"/>
                <a:cs typeface="Times New Roman" pitchFamily="18" charset="0"/>
              </a:rPr>
              <a:t>“</a:t>
            </a:r>
            <a:r>
              <a:rPr lang="en-US" sz="2800" b="1" dirty="0" err="1">
                <a:latin typeface="Times New Roman" pitchFamily="18" charset="0"/>
                <a:cs typeface="Times New Roman" pitchFamily="18" charset="0"/>
              </a:rPr>
              <a:t>Coi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thông</a:t>
            </a:r>
            <a:r>
              <a:rPr lang="en-US" sz="2800" b="1" dirty="0">
                <a:latin typeface="Times New Roman" pitchFamily="18" charset="0"/>
                <a:cs typeface="Times New Roman" pitchFamily="18" charset="0"/>
              </a:rPr>
              <a:t> tin </a:t>
            </a:r>
            <a:r>
              <a:rPr lang="en-US" sz="2800" b="1" dirty="0" err="1">
                <a:latin typeface="Times New Roman" pitchFamily="18" charset="0"/>
                <a:cs typeface="Times New Roman" pitchFamily="18" charset="0"/>
              </a:rPr>
              <a:t>chung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con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yếu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thúc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đẩy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hệ</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hòa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ổn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định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cộng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đồng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tăng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cường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sự</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hiểu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lẫn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nhau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khoan</a:t>
            </a:r>
            <a:r>
              <a:rPr lang="en-US" sz="2800" b="1" dirty="0">
                <a:latin typeface="Times New Roman" pitchFamily="18" charset="0"/>
                <a:cs typeface="Times New Roman" pitchFamily="18" charset="0"/>
              </a:rPr>
              <a:t> dung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hòa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bình</a:t>
            </a:r>
            <a:r>
              <a:rPr lang="en-US" sz="2800" b="1" dirty="0">
                <a:latin typeface="Times New Roman" pitchFamily="18" charset="0"/>
                <a:cs typeface="Times New Roman" pitchFamily="18" charset="0"/>
              </a:rPr>
              <a:t>”</a:t>
            </a:r>
            <a:r>
              <a:rPr lang="en-US" sz="2800" b="1" dirty="0">
                <a:effectLst>
                  <a:outerShdw blurRad="50800" dist="38100" algn="tr" rotWithShape="0">
                    <a:prstClr val="black">
                      <a:alpha val="40000"/>
                    </a:prstClr>
                  </a:outerShdw>
                </a:effectLst>
                <a:latin typeface="Times New Roman" pitchFamily="18" charset="0"/>
                <a:cs typeface="Times New Roman" pitchFamily="18" charset="0"/>
              </a:rPr>
              <a:t>; </a:t>
            </a:r>
          </a:p>
          <a:p>
            <a:pPr algn="just">
              <a:lnSpc>
                <a:spcPts val="3200"/>
              </a:lnSpc>
              <a:spcBef>
                <a:spcPts val="600"/>
              </a:spcBef>
              <a:spcAft>
                <a:spcPts val="600"/>
              </a:spcAft>
            </a:pPr>
            <a:r>
              <a:rPr lang="en-US" sz="2800" b="1" i="1" dirty="0" err="1">
                <a:latin typeface="Times New Roman" pitchFamily="18" charset="0"/>
                <a:cs typeface="Times New Roman" pitchFamily="18" charset="0"/>
              </a:rPr>
              <a:t>Và</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khẳng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định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quốc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nghĩa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vụ</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pháp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lý</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việc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con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đồng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con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chính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sách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dục</a:t>
            </a:r>
            <a:r>
              <a:rPr lang="en-US" sz="2800" b="1" dirty="0">
                <a:latin typeface="Times New Roman" pitchFamily="18" charset="0"/>
                <a:cs typeface="Times New Roman" pitchFamily="18" charset="0"/>
              </a:rPr>
              <a:t> ở </a:t>
            </a:r>
            <a:r>
              <a:rPr lang="en-US" sz="2800" b="1" dirty="0" err="1">
                <a:latin typeface="Times New Roman" pitchFamily="18" charset="0"/>
                <a:cs typeface="Times New Roman" pitchFamily="18" charset="0"/>
              </a:rPr>
              <a:t>cấp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quốc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gia</a:t>
            </a:r>
            <a:r>
              <a:rPr lang="en-US" sz="2800" b="1" dirty="0">
                <a:latin typeface="Times New Roman" pitchFamily="18" charset="0"/>
                <a:cs typeface="Times New Roman" pitchFamily="18" charset="0"/>
              </a:rPr>
              <a:t>”.</a:t>
            </a:r>
            <a:endParaRPr lang="en-US" sz="2600" b="1" i="1" dirty="0">
              <a:latin typeface="Times New Roman" pitchFamily="18" charset="0"/>
              <a:cs typeface="Times New Roman" pitchFamily="18" charset="0"/>
            </a:endParaRPr>
          </a:p>
          <a:p>
            <a:pPr algn="ctr">
              <a:lnSpc>
                <a:spcPts val="3200"/>
              </a:lnSpc>
              <a:spcBef>
                <a:spcPts val="600"/>
              </a:spcBef>
              <a:spcAft>
                <a:spcPts val="600"/>
              </a:spcAft>
              <a:buNone/>
            </a:pPr>
            <a:r>
              <a:rPr lang="en-US" sz="2600" b="1" i="1" dirty="0">
                <a:latin typeface="Times New Roman" pitchFamily="18" charset="0"/>
                <a:cs typeface="Times New Roman" pitchFamily="18" charset="0"/>
              </a:rPr>
              <a:t>(</a:t>
            </a:r>
            <a:r>
              <a:rPr lang="en-US" sz="2600" b="1" i="1" dirty="0" err="1">
                <a:latin typeface="Times New Roman" pitchFamily="18" charset="0"/>
                <a:cs typeface="Times New Roman" pitchFamily="18" charset="0"/>
              </a:rPr>
              <a:t>Tuyên</a:t>
            </a:r>
            <a:r>
              <a:rPr lang="en-US" sz="2600" b="1" i="1" dirty="0">
                <a:latin typeface="Times New Roman" pitchFamily="18" charset="0"/>
                <a:cs typeface="Times New Roman" pitchFamily="18" charset="0"/>
              </a:rPr>
              <a:t> </a:t>
            </a:r>
            <a:r>
              <a:rPr lang="en-US" sz="2600" b="1" i="1" dirty="0" err="1">
                <a:latin typeface="Times New Roman" pitchFamily="18" charset="0"/>
                <a:cs typeface="Times New Roman" pitchFamily="18" charset="0"/>
              </a:rPr>
              <a:t>bố</a:t>
            </a:r>
            <a:r>
              <a:rPr lang="en-US" sz="2600" b="1" i="1" dirty="0">
                <a:latin typeface="Times New Roman" pitchFamily="18" charset="0"/>
                <a:cs typeface="Times New Roman" pitchFamily="18" charset="0"/>
              </a:rPr>
              <a:t> </a:t>
            </a:r>
            <a:r>
              <a:rPr lang="en-US" sz="2600" b="1" i="1" dirty="0" err="1">
                <a:latin typeface="Times New Roman" pitchFamily="18" charset="0"/>
                <a:cs typeface="Times New Roman" pitchFamily="18" charset="0"/>
              </a:rPr>
              <a:t>Viên</a:t>
            </a:r>
            <a:r>
              <a:rPr lang="en-US" sz="2600" b="1" i="1" dirty="0">
                <a:latin typeface="Times New Roman" pitchFamily="18" charset="0"/>
                <a:cs typeface="Times New Roman" pitchFamily="18" charset="0"/>
              </a:rPr>
              <a:t> </a:t>
            </a:r>
            <a:r>
              <a:rPr lang="en-US" sz="2600" b="1" i="1" dirty="0" err="1">
                <a:latin typeface="Times New Roman" pitchFamily="18" charset="0"/>
                <a:cs typeface="Times New Roman" pitchFamily="18" charset="0"/>
              </a:rPr>
              <a:t>và</a:t>
            </a:r>
            <a:r>
              <a:rPr lang="en-US" sz="2600" b="1" i="1" dirty="0">
                <a:latin typeface="Times New Roman" pitchFamily="18" charset="0"/>
                <a:cs typeface="Times New Roman" pitchFamily="18" charset="0"/>
              </a:rPr>
              <a:t> </a:t>
            </a:r>
            <a:r>
              <a:rPr lang="en-US" sz="2600" b="1" i="1" dirty="0" err="1">
                <a:latin typeface="Times New Roman" pitchFamily="18" charset="0"/>
                <a:cs typeface="Times New Roman" pitchFamily="18" charset="0"/>
              </a:rPr>
              <a:t>Chương</a:t>
            </a:r>
            <a:r>
              <a:rPr lang="en-US" sz="2600" b="1" i="1" dirty="0">
                <a:latin typeface="Times New Roman" pitchFamily="18" charset="0"/>
                <a:cs typeface="Times New Roman" pitchFamily="18" charset="0"/>
              </a:rPr>
              <a:t> </a:t>
            </a:r>
            <a:r>
              <a:rPr lang="en-US" sz="2600" b="1" i="1" dirty="0" err="1">
                <a:latin typeface="Times New Roman" pitchFamily="18" charset="0"/>
                <a:cs typeface="Times New Roman" pitchFamily="18" charset="0"/>
              </a:rPr>
              <a:t>trình</a:t>
            </a:r>
            <a:r>
              <a:rPr lang="en-US" sz="2600" b="1" i="1" dirty="0">
                <a:latin typeface="Times New Roman" pitchFamily="18" charset="0"/>
                <a:cs typeface="Times New Roman" pitchFamily="18" charset="0"/>
              </a:rPr>
              <a:t> </a:t>
            </a:r>
            <a:r>
              <a:rPr lang="en-US" sz="2600" b="1" i="1" dirty="0" err="1">
                <a:latin typeface="Times New Roman" pitchFamily="18" charset="0"/>
                <a:cs typeface="Times New Roman" pitchFamily="18" charset="0"/>
              </a:rPr>
              <a:t>hành</a:t>
            </a:r>
            <a:r>
              <a:rPr lang="en-US" sz="2600" b="1" i="1" dirty="0">
                <a:latin typeface="Times New Roman" pitchFamily="18" charset="0"/>
                <a:cs typeface="Times New Roman" pitchFamily="18" charset="0"/>
              </a:rPr>
              <a:t> </a:t>
            </a:r>
            <a:r>
              <a:rPr lang="en-US" sz="2600" b="1" i="1" dirty="0" err="1">
                <a:latin typeface="Times New Roman" pitchFamily="18" charset="0"/>
                <a:cs typeface="Times New Roman" pitchFamily="18" charset="0"/>
              </a:rPr>
              <a:t>động</a:t>
            </a:r>
            <a:r>
              <a:rPr lang="en-US" sz="2600" b="1" i="1" dirty="0">
                <a:latin typeface="Times New Roman" pitchFamily="18" charset="0"/>
                <a:cs typeface="Times New Roman" pitchFamily="18" charset="0"/>
              </a:rPr>
              <a:t> </a:t>
            </a:r>
            <a:r>
              <a:rPr lang="en-US" sz="2600" b="1" i="1" dirty="0" err="1">
                <a:latin typeface="Times New Roman" pitchFamily="18" charset="0"/>
                <a:cs typeface="Times New Roman" pitchFamily="18" charset="0"/>
              </a:rPr>
              <a:t>năm</a:t>
            </a:r>
            <a:r>
              <a:rPr lang="en-US" sz="2600" b="1" i="1" dirty="0">
                <a:latin typeface="Times New Roman" pitchFamily="18" charset="0"/>
                <a:cs typeface="Times New Roman" pitchFamily="18" charset="0"/>
              </a:rPr>
              <a:t> 1993)</a:t>
            </a:r>
            <a:endParaRPr lang="en-US" dirty="0"/>
          </a:p>
        </p:txBody>
      </p:sp>
    </p:spTree>
    <p:extLst>
      <p:ext uri="{BB962C8B-B14F-4D97-AF65-F5344CB8AC3E}">
        <p14:creationId xmlns:p14="http://schemas.microsoft.com/office/powerpoint/2010/main" val="3851223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806662825"/>
              </p:ext>
            </p:extLst>
          </p:nvPr>
        </p:nvGraphicFramePr>
        <p:xfrm>
          <a:off x="591127" y="332510"/>
          <a:ext cx="11194473" cy="5834708"/>
        </p:xfrm>
        <a:graphic>
          <a:graphicData uri="http://schemas.openxmlformats.org/drawingml/2006/table">
            <a:tbl>
              <a:tblPr firstRow="1" bandRow="1">
                <a:tableStyleId>{5C22544A-7EE6-4342-B048-85BDC9FD1C3A}</a:tableStyleId>
              </a:tblPr>
              <a:tblGrid>
                <a:gridCol w="1459346">
                  <a:extLst>
                    <a:ext uri="{9D8B030D-6E8A-4147-A177-3AD203B41FA5}">
                      <a16:colId xmlns:a16="http://schemas.microsoft.com/office/drawing/2014/main" val="1105954246"/>
                    </a:ext>
                  </a:extLst>
                </a:gridCol>
                <a:gridCol w="6003636">
                  <a:extLst>
                    <a:ext uri="{9D8B030D-6E8A-4147-A177-3AD203B41FA5}">
                      <a16:colId xmlns:a16="http://schemas.microsoft.com/office/drawing/2014/main" val="1962601031"/>
                    </a:ext>
                  </a:extLst>
                </a:gridCol>
                <a:gridCol w="3731491">
                  <a:extLst>
                    <a:ext uri="{9D8B030D-6E8A-4147-A177-3AD203B41FA5}">
                      <a16:colId xmlns:a16="http://schemas.microsoft.com/office/drawing/2014/main" val="2982557749"/>
                    </a:ext>
                  </a:extLst>
                </a:gridCol>
              </a:tblGrid>
              <a:tr h="1046991">
                <a:tc>
                  <a:txBody>
                    <a:bodyPr/>
                    <a:lstStyle/>
                    <a:p>
                      <a:pPr algn="ctr">
                        <a:lnSpc>
                          <a:spcPts val="2000"/>
                        </a:lnSpc>
                        <a:spcBef>
                          <a:spcPts val="600"/>
                        </a:spcBef>
                        <a:spcAft>
                          <a:spcPts val="600"/>
                        </a:spcAf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ts val="2000"/>
                        </a:lnSpc>
                        <a:spcBef>
                          <a:spcPts val="600"/>
                        </a:spcBef>
                        <a:spcAft>
                          <a:spcPts val="600"/>
                        </a:spcAft>
                      </a:pP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cấp</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học</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solidFill>
                  </a:tcPr>
                </a:tc>
                <a:tc>
                  <a:txBody>
                    <a:bodyPr/>
                    <a:lstStyle/>
                    <a:p>
                      <a:pPr algn="ctr">
                        <a:lnSpc>
                          <a:spcPts val="2000"/>
                        </a:lnSpc>
                        <a:spcBef>
                          <a:spcPts val="600"/>
                        </a:spcBef>
                        <a:spcAft>
                          <a:spcPts val="600"/>
                        </a:spcAf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ts val="2000"/>
                        </a:lnSpc>
                        <a:spcBef>
                          <a:spcPts val="600"/>
                        </a:spcBef>
                        <a:spcAft>
                          <a:spcPts val="600"/>
                        </a:spcAft>
                      </a:pP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học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2000"/>
                        </a:lnSpc>
                        <a:spcBef>
                          <a:spcPts val="600"/>
                        </a:spcBef>
                        <a:spcAft>
                          <a:spcPts val="600"/>
                        </a:spcAf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ts val="2000"/>
                        </a:lnSpc>
                        <a:spcBef>
                          <a:spcPts val="600"/>
                        </a:spcBef>
                        <a:spcAft>
                          <a:spcPts val="600"/>
                        </a:spcAft>
                      </a:pP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cán</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quản</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lý</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giảng</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viê</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3113651035"/>
                  </a:ext>
                </a:extLst>
              </a:tr>
              <a:tr h="1046991">
                <a:tc>
                  <a:txBody>
                    <a:bodyPr/>
                    <a:lstStyle/>
                    <a:p>
                      <a:pPr algn="just">
                        <a:lnSpc>
                          <a:spcPts val="2000"/>
                        </a:lnSpc>
                        <a:spcBef>
                          <a:spcPts val="600"/>
                        </a:spcBef>
                        <a:spcAft>
                          <a:spcPts val="600"/>
                        </a:spcAf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2000"/>
                        </a:lnSpc>
                        <a:spcBef>
                          <a:spcPts val="600"/>
                        </a:spcBef>
                        <a:spcAft>
                          <a:spcPts val="600"/>
                        </a:spcAft>
                      </a:pP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giáo</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solidFill>
                  </a:tcPr>
                </a:tc>
                <a:tc>
                  <a:txBody>
                    <a:bodyPr/>
                    <a:lstStyle/>
                    <a:p>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Những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yếu</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tố</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cơ</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bản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quyền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bổn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phận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bản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thân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khác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tc>
                <a:tc rowSpan="4">
                  <a:txBody>
                    <a:bodyPr/>
                    <a:lstStyle/>
                    <a:p>
                      <a:pPr algn="just" fontAlgn="base">
                        <a:lnSpc>
                          <a:spcPts val="2000"/>
                        </a:lnSpc>
                        <a:spcBef>
                          <a:spcPts val="600"/>
                        </a:spcBef>
                        <a:spcAft>
                          <a:spcPts val="600"/>
                        </a:spcAft>
                      </a:pP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tắc</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đẳng</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khoan</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dung v.v...);</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ts val="2000"/>
                        </a:lnSpc>
                        <a:spcBef>
                          <a:spcPts val="600"/>
                        </a:spcBef>
                        <a:spcAft>
                          <a:spcPts val="600"/>
                        </a:spcAft>
                      </a:pP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ts val="2000"/>
                        </a:lnSpc>
                        <a:spcBef>
                          <a:spcPts val="600"/>
                        </a:spcBef>
                        <a:spcAft>
                          <a:spcPts val="600"/>
                        </a:spcAft>
                      </a:pP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Trách</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ngành</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2000"/>
                        </a:lnSpc>
                        <a:spcBef>
                          <a:spcPts val="600"/>
                        </a:spcBef>
                        <a:spcAft>
                          <a:spcPts val="6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2000"/>
                        </a:lnSpc>
                        <a:spcBef>
                          <a:spcPts val="600"/>
                        </a:spcBef>
                        <a:spcAft>
                          <a:spcPts val="6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460179482"/>
                  </a:ext>
                </a:extLst>
              </a:tr>
              <a:tr h="1646744">
                <a:tc>
                  <a:txBody>
                    <a:bodyPr/>
                    <a:lstStyle/>
                    <a:p>
                      <a:pPr algn="just">
                        <a:lnSpc>
                          <a:spcPts val="2000"/>
                        </a:lnSpc>
                        <a:spcBef>
                          <a:spcPts val="600"/>
                        </a:spcBef>
                        <a:spcAft>
                          <a:spcPts val="600"/>
                        </a:spcAf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2000"/>
                        </a:lnSpc>
                        <a:spcBef>
                          <a:spcPts val="600"/>
                        </a:spcBef>
                        <a:spcAft>
                          <a:spcPts val="600"/>
                        </a:spcAft>
                      </a:pP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Tiểu</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học</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fontAlgn="base"/>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kiến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thức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cơ</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bản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nguyên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tắc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giá</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trị</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quyền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con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bình</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đẳng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phân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biệt</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đối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xử</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khoan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dung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tôn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trọng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sự</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khác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biệt</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a:t>
                      </a:r>
                    </a:p>
                    <a:p>
                      <a:pPr fontAlgn="base"/>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quyền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con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trẻ</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em</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đã</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pháp</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luật</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quốc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tế</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pháp</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luật</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Nam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quy</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định</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solidFill>
                      <a:srgbClr val="FFC000"/>
                    </a:solidFill>
                  </a:tcPr>
                </a:tc>
                <a:tc vMerge="1">
                  <a:txBody>
                    <a:bodyPr/>
                    <a:lstStyle/>
                    <a:p>
                      <a:pPr algn="just">
                        <a:lnSpc>
                          <a:spcPts val="2000"/>
                        </a:lnSpc>
                        <a:spcBef>
                          <a:spcPts val="600"/>
                        </a:spcBef>
                        <a:spcAft>
                          <a:spcPts val="6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5359725"/>
                  </a:ext>
                </a:extLst>
              </a:tr>
              <a:tr h="1046991">
                <a:tc>
                  <a:txBody>
                    <a:bodyPr/>
                    <a:lstStyle/>
                    <a:p>
                      <a:pPr algn="just">
                        <a:lnSpc>
                          <a:spcPts val="2000"/>
                        </a:lnSpc>
                        <a:spcBef>
                          <a:spcPts val="600"/>
                        </a:spcBef>
                        <a:spcAft>
                          <a:spcPts val="600"/>
                        </a:spcAf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2000"/>
                        </a:lnSpc>
                        <a:spcBef>
                          <a:spcPts val="600"/>
                        </a:spcBef>
                        <a:spcAft>
                          <a:spcPts val="600"/>
                        </a:spcAft>
                      </a:pP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Trung</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sở</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solidFill>
                  </a:tcPr>
                </a:tc>
                <a:tc>
                  <a:txBody>
                    <a:bodyPr/>
                    <a:lstStyle/>
                    <a:p>
                      <a:pPr algn="just">
                        <a:lnSpc>
                          <a:spcPts val="2000"/>
                        </a:lnSpc>
                        <a:spcBef>
                          <a:spcPts val="600"/>
                        </a:spcBef>
                        <a:spcAft>
                          <a:spcPts val="600"/>
                        </a:spcAft>
                      </a:pPr>
                      <a:r>
                        <a:rPr lang="en-US" sz="1400" dirty="0" err="1">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400" dirty="0">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en-US" sz="1400" dirty="0">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1400" dirty="0">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1400" dirty="0">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1400" dirty="0">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400" dirty="0">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400" dirty="0">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1400" dirty="0">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tắc</a:t>
                      </a:r>
                      <a:r>
                        <a:rPr lang="en-US" sz="1400" dirty="0">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1400" dirty="0">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1400" dirty="0">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400" dirty="0">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quyền</a:t>
                      </a:r>
                      <a:r>
                        <a:rPr lang="en-US" sz="1400" dirty="0">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1400" dirty="0" err="1">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400" dirty="0">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bình</a:t>
                      </a:r>
                      <a:r>
                        <a:rPr lang="en-US" sz="1400" dirty="0">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đẳng</a:t>
                      </a:r>
                      <a:r>
                        <a:rPr lang="en-US" sz="1400" dirty="0">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400" dirty="0">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1400" dirty="0">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biệt</a:t>
                      </a:r>
                      <a:r>
                        <a:rPr lang="en-US" sz="1400" dirty="0">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1400" dirty="0">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xử</a:t>
                      </a:r>
                      <a:r>
                        <a:rPr lang="en-US" sz="1400" dirty="0">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khoan</a:t>
                      </a:r>
                      <a:r>
                        <a:rPr lang="en-US" sz="1400" dirty="0">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1400" dirty="0" err="1">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400" dirty="0">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tôn</a:t>
                      </a:r>
                      <a:r>
                        <a:rPr lang="en-US" sz="1400" dirty="0">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1400" dirty="0">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1400" dirty="0">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1400" dirty="0">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biệt</a:t>
                      </a:r>
                      <a:r>
                        <a:rPr lang="en-US" sz="1400" dirty="0">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1400" dirty="0" err="1">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mức</a:t>
                      </a:r>
                      <a:r>
                        <a:rPr lang="en-US" sz="1400" dirty="0">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1400" dirty="0">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1400" dirty="0">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 so </a:t>
                      </a:r>
                      <a:r>
                        <a:rPr lang="en-US" sz="1400" dirty="0" err="1">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1400" dirty="0">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1400" dirty="0">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1400" dirty="0">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tiểu</a:t>
                      </a:r>
                      <a:r>
                        <a:rPr lang="en-US" sz="1400" dirty="0">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1400" dirty="0">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pPr algn="just" fontAlgn="base">
                        <a:lnSpc>
                          <a:spcPts val="2000"/>
                        </a:lnSpc>
                        <a:spcBef>
                          <a:spcPts val="600"/>
                        </a:spcBef>
                        <a:spcAft>
                          <a:spcPts val="6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8927498"/>
                  </a:ext>
                </a:extLst>
              </a:tr>
              <a:tr h="1046991">
                <a:tc>
                  <a:txBody>
                    <a:bodyPr/>
                    <a:lstStyle/>
                    <a:p>
                      <a:pPr algn="just">
                        <a:lnSpc>
                          <a:spcPts val="2000"/>
                        </a:lnSpc>
                        <a:spcBef>
                          <a:spcPts val="600"/>
                        </a:spcBef>
                        <a:spcAft>
                          <a:spcPts val="600"/>
                        </a:spcAf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2000"/>
                        </a:lnSpc>
                        <a:spcBef>
                          <a:spcPts val="600"/>
                        </a:spcBef>
                        <a:spcAft>
                          <a:spcPts val="600"/>
                        </a:spcAft>
                      </a:pP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Trung</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phổ</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thông</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kiến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thức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cơ</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bản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nguyên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tắc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giá</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trị</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quyền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con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quyền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công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dân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bình</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đẳng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phân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biệt</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đối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xử</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khoan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dung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tôn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trọng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sự</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khác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biệt</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txBody>
                  <a:tcPr>
                    <a:solidFill>
                      <a:srgbClr val="00B0F0"/>
                    </a:solidFill>
                  </a:tcPr>
                </a:tc>
                <a:tc vMerge="1">
                  <a:txBody>
                    <a:bodyPr/>
                    <a:lstStyle/>
                    <a:p>
                      <a:pPr algn="just" fontAlgn="base">
                        <a:lnSpc>
                          <a:spcPts val="2000"/>
                        </a:lnSpc>
                        <a:spcBef>
                          <a:spcPts val="600"/>
                        </a:spcBef>
                        <a:spcAft>
                          <a:spcPts val="6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7056861"/>
                  </a:ext>
                </a:extLst>
              </a:tr>
            </a:tbl>
          </a:graphicData>
        </a:graphic>
      </p:graphicFrame>
    </p:spTree>
    <p:extLst>
      <p:ext uri="{BB962C8B-B14F-4D97-AF65-F5344CB8AC3E}">
        <p14:creationId xmlns:p14="http://schemas.microsoft.com/office/powerpoint/2010/main" val="35515704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925910791"/>
              </p:ext>
            </p:extLst>
          </p:nvPr>
        </p:nvGraphicFramePr>
        <p:xfrm>
          <a:off x="609600" y="443345"/>
          <a:ext cx="11139055" cy="5230380"/>
        </p:xfrm>
        <a:graphic>
          <a:graphicData uri="http://schemas.openxmlformats.org/drawingml/2006/table">
            <a:tbl>
              <a:tblPr firstRow="1" bandRow="1">
                <a:tableStyleId>{5C22544A-7EE6-4342-B048-85BDC9FD1C3A}</a:tableStyleId>
              </a:tblPr>
              <a:tblGrid>
                <a:gridCol w="2077170">
                  <a:extLst>
                    <a:ext uri="{9D8B030D-6E8A-4147-A177-3AD203B41FA5}">
                      <a16:colId xmlns:a16="http://schemas.microsoft.com/office/drawing/2014/main" val="2960095914"/>
                    </a:ext>
                  </a:extLst>
                </a:gridCol>
                <a:gridCol w="5348867">
                  <a:extLst>
                    <a:ext uri="{9D8B030D-6E8A-4147-A177-3AD203B41FA5}">
                      <a16:colId xmlns:a16="http://schemas.microsoft.com/office/drawing/2014/main" val="2875330978"/>
                    </a:ext>
                  </a:extLst>
                </a:gridCol>
                <a:gridCol w="3713018">
                  <a:extLst>
                    <a:ext uri="{9D8B030D-6E8A-4147-A177-3AD203B41FA5}">
                      <a16:colId xmlns:a16="http://schemas.microsoft.com/office/drawing/2014/main" val="3298184367"/>
                    </a:ext>
                  </a:extLst>
                </a:gridCol>
              </a:tblGrid>
              <a:tr h="726442">
                <a:tc>
                  <a:txBody>
                    <a:bodyPr/>
                    <a:lstStyle/>
                    <a:p>
                      <a:r>
                        <a:rPr lang="en-US" sz="2400" dirty="0" err="1">
                          <a:latin typeface="Times New Roman" panose="02020603050405020304" pitchFamily="18" charset="0"/>
                          <a:cs typeface="Times New Roman" panose="02020603050405020304" pitchFamily="18" charset="0"/>
                        </a:rPr>
                        <a:t>Cấp</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học</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lnSpc>
                          <a:spcPts val="2000"/>
                        </a:lnSpc>
                        <a:spcBef>
                          <a:spcPts val="600"/>
                        </a:spcBef>
                        <a:spcAft>
                          <a:spcPts val="600"/>
                        </a:spcAft>
                      </a:pP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học</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2000"/>
                        </a:lnSpc>
                        <a:spcBef>
                          <a:spcPts val="600"/>
                        </a:spcBef>
                        <a:spcAft>
                          <a:spcPts val="600"/>
                        </a:spcAft>
                      </a:pP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cán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quản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lý</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giảng</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viê</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3217429"/>
                  </a:ext>
                </a:extLst>
              </a:tr>
              <a:tr h="4503938">
                <a:tc>
                  <a:txBody>
                    <a:bodyPr/>
                    <a:lstStyle/>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Giáo</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dục</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nghề</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nghiệp</a:t>
                      </a:r>
                      <a:endParaRPr lang="en-US" sz="2800" b="1" dirty="0">
                        <a:latin typeface="Times New Roman" panose="02020603050405020304" pitchFamily="18" charset="0"/>
                        <a:cs typeface="Times New Roman" panose="02020603050405020304" pitchFamily="18" charset="0"/>
                      </a:endParaRPr>
                    </a:p>
                  </a:txBody>
                  <a:tcPr/>
                </a:tc>
                <a:tc>
                  <a:txBody>
                    <a:bodyPr/>
                    <a:lstStyle/>
                    <a:p>
                      <a:pPr algn="just" fontAlgn="base">
                        <a:lnSpc>
                          <a:spcPts val="2000"/>
                        </a:lnSpc>
                        <a:spcBef>
                          <a:spcPts val="600"/>
                        </a:spcBef>
                        <a:spcAft>
                          <a:spcPts val="600"/>
                        </a:spcAft>
                      </a:pPr>
                      <a:r>
                        <a:rPr lang="x-none" sz="2000" dirty="0">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a) Nội dung cơ bản của quyền con người, quyền công dân, đặc biệt là quyền con người trong lĩnh vực giáo dục nghề nghiệp, việc làm;</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ts val="2000"/>
                        </a:lnSpc>
                        <a:spcBef>
                          <a:spcPts val="600"/>
                        </a:spcBef>
                        <a:spcAft>
                          <a:spcPts val="600"/>
                        </a:spcAft>
                      </a:pP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ts val="2000"/>
                        </a:lnSpc>
                        <a:spcBef>
                          <a:spcPts val="600"/>
                        </a:spcBef>
                        <a:spcAft>
                          <a:spcPts val="600"/>
                        </a:spcAft>
                      </a:pP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chấp</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ts val="2000"/>
                        </a:lnSpc>
                        <a:spcBef>
                          <a:spcPts val="600"/>
                        </a:spcBef>
                        <a:spcAft>
                          <a:spcPts val="600"/>
                        </a:spcAft>
                      </a:pP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ts val="2000"/>
                        </a:lnSpc>
                        <a:spcBef>
                          <a:spcPts val="600"/>
                        </a:spcBef>
                        <a:spcAft>
                          <a:spcPts val="6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fontAlgn="base">
                        <a:lnSpc>
                          <a:spcPts val="2000"/>
                        </a:lnSpc>
                        <a:spcBef>
                          <a:spcPts val="600"/>
                        </a:spcBef>
                        <a:spcAft>
                          <a:spcPts val="600"/>
                        </a:spcAft>
                      </a:pP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ts val="2000"/>
                        </a:lnSpc>
                        <a:spcBef>
                          <a:spcPts val="600"/>
                        </a:spcBef>
                        <a:spcAft>
                          <a:spcPts val="600"/>
                        </a:spcAft>
                      </a:pP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Đảng</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lĩnh</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ts val="2000"/>
                        </a:lnSpc>
                        <a:spcBef>
                          <a:spcPts val="600"/>
                        </a:spcBef>
                        <a:spcAft>
                          <a:spcPts val="600"/>
                        </a:spcAft>
                      </a:pP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ts val="2000"/>
                        </a:lnSpc>
                        <a:spcBef>
                          <a:spcPts val="600"/>
                        </a:spcBef>
                        <a:spcAft>
                          <a:spcPts val="600"/>
                        </a:spcAft>
                      </a:pP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Lao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(ILO)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97525194"/>
                  </a:ext>
                </a:extLst>
              </a:tr>
            </a:tbl>
          </a:graphicData>
        </a:graphic>
      </p:graphicFrame>
    </p:spTree>
    <p:extLst>
      <p:ext uri="{BB962C8B-B14F-4D97-AF65-F5344CB8AC3E}">
        <p14:creationId xmlns:p14="http://schemas.microsoft.com/office/powerpoint/2010/main" val="30842955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650078184"/>
              </p:ext>
            </p:extLst>
          </p:nvPr>
        </p:nvGraphicFramePr>
        <p:xfrm>
          <a:off x="665018" y="286327"/>
          <a:ext cx="10945091" cy="6345382"/>
        </p:xfrm>
        <a:graphic>
          <a:graphicData uri="http://schemas.openxmlformats.org/drawingml/2006/table">
            <a:tbl>
              <a:tblPr firstRow="1" bandRow="1">
                <a:tableStyleId>{5C22544A-7EE6-4342-B048-85BDC9FD1C3A}</a:tableStyleId>
              </a:tblPr>
              <a:tblGrid>
                <a:gridCol w="1376218">
                  <a:extLst>
                    <a:ext uri="{9D8B030D-6E8A-4147-A177-3AD203B41FA5}">
                      <a16:colId xmlns:a16="http://schemas.microsoft.com/office/drawing/2014/main" val="3774254541"/>
                    </a:ext>
                  </a:extLst>
                </a:gridCol>
                <a:gridCol w="9568873">
                  <a:extLst>
                    <a:ext uri="{9D8B030D-6E8A-4147-A177-3AD203B41FA5}">
                      <a16:colId xmlns:a16="http://schemas.microsoft.com/office/drawing/2014/main" val="4140165818"/>
                    </a:ext>
                  </a:extLst>
                </a:gridCol>
              </a:tblGrid>
              <a:tr h="6345382">
                <a:tc>
                  <a:txBody>
                    <a:bodyPr/>
                    <a:lstStyle/>
                    <a:p>
                      <a:r>
                        <a:rPr lang="en-US" sz="4000" dirty="0" err="1">
                          <a:solidFill>
                            <a:schemeClr val="tx1"/>
                          </a:solidFill>
                          <a:latin typeface="Times New Roman" panose="02020603050405020304" pitchFamily="18" charset="0"/>
                          <a:cs typeface="Times New Roman" panose="02020603050405020304" pitchFamily="18" charset="0"/>
                        </a:rPr>
                        <a:t>Giáo</a:t>
                      </a:r>
                      <a:r>
                        <a:rPr lang="en-US" sz="4000" baseline="0" dirty="0">
                          <a:solidFill>
                            <a:schemeClr val="tx1"/>
                          </a:solidFill>
                          <a:latin typeface="Times New Roman" panose="02020603050405020304" pitchFamily="18" charset="0"/>
                          <a:cs typeface="Times New Roman" panose="02020603050405020304" pitchFamily="18" charset="0"/>
                        </a:rPr>
                        <a:t> </a:t>
                      </a:r>
                      <a:r>
                        <a:rPr lang="en-US" sz="4000" baseline="0" dirty="0" err="1">
                          <a:solidFill>
                            <a:schemeClr val="tx1"/>
                          </a:solidFill>
                          <a:latin typeface="Times New Roman" panose="02020603050405020304" pitchFamily="18" charset="0"/>
                          <a:cs typeface="Times New Roman" panose="02020603050405020304" pitchFamily="18" charset="0"/>
                        </a:rPr>
                        <a:t>dục</a:t>
                      </a:r>
                      <a:r>
                        <a:rPr lang="en-US" sz="4000" baseline="0" dirty="0">
                          <a:solidFill>
                            <a:schemeClr val="tx1"/>
                          </a:solidFill>
                          <a:latin typeface="Times New Roman" panose="02020603050405020304" pitchFamily="18" charset="0"/>
                          <a:cs typeface="Times New Roman" panose="02020603050405020304" pitchFamily="18" charset="0"/>
                        </a:rPr>
                        <a:t> </a:t>
                      </a:r>
                      <a:r>
                        <a:rPr lang="en-US" sz="4000" baseline="0" dirty="0" err="1">
                          <a:solidFill>
                            <a:schemeClr val="tx1"/>
                          </a:solidFill>
                          <a:latin typeface="Times New Roman" panose="02020603050405020304" pitchFamily="18" charset="0"/>
                          <a:cs typeface="Times New Roman" panose="02020603050405020304" pitchFamily="18" charset="0"/>
                        </a:rPr>
                        <a:t>đại</a:t>
                      </a:r>
                      <a:r>
                        <a:rPr lang="en-US" sz="4000" baseline="0" dirty="0">
                          <a:solidFill>
                            <a:schemeClr val="tx1"/>
                          </a:solidFill>
                          <a:latin typeface="Times New Roman" panose="02020603050405020304" pitchFamily="18" charset="0"/>
                          <a:cs typeface="Times New Roman" panose="02020603050405020304" pitchFamily="18" charset="0"/>
                        </a:rPr>
                        <a:t> </a:t>
                      </a:r>
                      <a:r>
                        <a:rPr lang="en-US" sz="4000" baseline="0" dirty="0" err="1">
                          <a:solidFill>
                            <a:schemeClr val="tx1"/>
                          </a:solidFill>
                          <a:latin typeface="Times New Roman" panose="02020603050405020304" pitchFamily="18" charset="0"/>
                          <a:cs typeface="Times New Roman" panose="02020603050405020304" pitchFamily="18" charset="0"/>
                        </a:rPr>
                        <a:t>học</a:t>
                      </a:r>
                      <a:endParaRPr lang="en-US" sz="4000" dirty="0">
                        <a:solidFill>
                          <a:schemeClr val="tx1"/>
                        </a:solidFill>
                        <a:latin typeface="Times New Roman" panose="02020603050405020304" pitchFamily="18" charset="0"/>
                        <a:cs typeface="Times New Roman" panose="02020603050405020304" pitchFamily="18" charset="0"/>
                      </a:endParaRPr>
                    </a:p>
                  </a:txBody>
                  <a:tcPr>
                    <a:solidFill>
                      <a:srgbClr val="92D050"/>
                    </a:solidFill>
                  </a:tcPr>
                </a:tc>
                <a:tc>
                  <a:txBody>
                    <a:bodyPr/>
                    <a:lstStyle/>
                    <a:p>
                      <a:pPr fontAlgn="base">
                        <a:lnSpc>
                          <a:spcPts val="2400"/>
                        </a:lnSpc>
                        <a:spcBef>
                          <a:spcPts val="600"/>
                        </a:spcBef>
                        <a:spcAft>
                          <a:spcPts val="600"/>
                        </a:spcAft>
                      </a:pPr>
                      <a:r>
                        <a:rPr lang="en-US" sz="1800" b="1" i="1" kern="1200" dirty="0">
                          <a:solidFill>
                            <a:schemeClr val="dk1"/>
                          </a:solidFill>
                          <a:effectLst/>
                          <a:latin typeface="Times New Roman" panose="02020603050405020304" pitchFamily="18" charset="0"/>
                          <a:ea typeface="+mn-ea"/>
                          <a:cs typeface="Times New Roman" panose="02020603050405020304" pitchFamily="18" charset="0"/>
                        </a:rPr>
                        <a:t>2. </a:t>
                      </a:r>
                      <a:r>
                        <a:rPr lang="en-US" sz="1800" b="1" i="1" kern="1200" dirty="0" err="1">
                          <a:solidFill>
                            <a:schemeClr val="dk1"/>
                          </a:solidFill>
                          <a:effectLst/>
                          <a:latin typeface="Times New Roman" panose="02020603050405020304" pitchFamily="18" charset="0"/>
                          <a:ea typeface="+mn-ea"/>
                          <a:cs typeface="Times New Roman" panose="02020603050405020304" pitchFamily="18" charset="0"/>
                        </a:rPr>
                        <a:t>Nội</a:t>
                      </a:r>
                      <a:r>
                        <a:rPr lang="en-US" sz="1800" b="1" i="1" kern="1200" dirty="0">
                          <a:solidFill>
                            <a:schemeClr val="dk1"/>
                          </a:solidFill>
                          <a:effectLst/>
                          <a:latin typeface="Times New Roman" panose="02020603050405020304" pitchFamily="18" charset="0"/>
                          <a:ea typeface="+mn-ea"/>
                          <a:cs typeface="Times New Roman" panose="02020603050405020304" pitchFamily="18" charset="0"/>
                        </a:rPr>
                        <a:t> dung </a:t>
                      </a:r>
                      <a:r>
                        <a:rPr lang="en-US" sz="1800" b="1" i="1" kern="1200" dirty="0" err="1">
                          <a:solidFill>
                            <a:schemeClr val="dk1"/>
                          </a:solidFill>
                          <a:effectLst/>
                          <a:latin typeface="Times New Roman" panose="02020603050405020304" pitchFamily="18" charset="0"/>
                          <a:ea typeface="+mn-ea"/>
                          <a:cs typeface="Times New Roman" panose="02020603050405020304" pitchFamily="18" charset="0"/>
                        </a:rPr>
                        <a:t>chuyên</a:t>
                      </a:r>
                      <a:r>
                        <a:rPr lang="en-US" sz="18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1" i="1" kern="1200" dirty="0" err="1">
                          <a:solidFill>
                            <a:schemeClr val="dk1"/>
                          </a:solidFill>
                          <a:effectLst/>
                          <a:latin typeface="Times New Roman" panose="02020603050405020304" pitchFamily="18" charset="0"/>
                          <a:ea typeface="+mn-ea"/>
                          <a:cs typeface="Times New Roman" panose="02020603050405020304" pitchFamily="18" charset="0"/>
                        </a:rPr>
                        <a:t>sâu</a:t>
                      </a:r>
                      <a:r>
                        <a:rPr lang="en-US" sz="1800" b="1" i="1" kern="1200" dirty="0">
                          <a:solidFill>
                            <a:schemeClr val="dk1"/>
                          </a:solidFill>
                          <a:effectLst/>
                          <a:latin typeface="Times New Roman" panose="02020603050405020304" pitchFamily="18" charset="0"/>
                          <a:ea typeface="+mn-ea"/>
                          <a:cs typeface="Times New Roman" panose="02020603050405020304" pitchFamily="18" charset="0"/>
                        </a:rPr>
                        <a:t>:</a:t>
                      </a:r>
                    </a:p>
                    <a:p>
                      <a:pPr fontAlgn="base">
                        <a:lnSpc>
                          <a:spcPts val="2400"/>
                        </a:lnSpc>
                        <a:spcBef>
                          <a:spcPts val="600"/>
                        </a:spcBef>
                        <a:spcAft>
                          <a:spcPts val="600"/>
                        </a:spcAft>
                      </a:pP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Đối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với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ngành</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chuyên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ngành</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đào</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tạo</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luật</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chính</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an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ninh</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quốc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phòng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quan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hệ</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quốc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tế</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ngoài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nội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dung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cơ</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bản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nêu</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ở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khoản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1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mục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II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phần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C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sẽ</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bổ</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sung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những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nội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dung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chuyên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sâu</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phù</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hợp</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a:t>
                      </a:r>
                    </a:p>
                    <a:p>
                      <a:pPr fontAlgn="base">
                        <a:lnSpc>
                          <a:spcPts val="2400"/>
                        </a:lnSpc>
                        <a:spcBef>
                          <a:spcPts val="600"/>
                        </a:spcBef>
                        <a:spcAft>
                          <a:spcPts val="600"/>
                        </a:spcAft>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a)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Cơ</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chế</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quốc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tế</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khu</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vực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mô</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hình</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cơ</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quan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quốc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gia</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quyền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con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ở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nước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trên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giới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cơ</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chế</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vệ</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đảm</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quyền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con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quyền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công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dân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ở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Nam;</a:t>
                      </a:r>
                    </a:p>
                    <a:p>
                      <a:pPr fontAlgn="base">
                        <a:lnSpc>
                          <a:spcPts val="2400"/>
                        </a:lnSpc>
                        <a:spcBef>
                          <a:spcPts val="600"/>
                        </a:spcBef>
                        <a:spcAft>
                          <a:spcPts val="600"/>
                        </a:spcAft>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b)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Chức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năng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nhiệm</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vụ</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quy</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trình</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nghiệp</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vụ</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vệ</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đảm</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quyền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con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quyền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công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dân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gắn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với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đặc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thù</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đối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tượng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đào</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tạo</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từng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trường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a:t>
                      </a:r>
                    </a:p>
                    <a:p>
                      <a:pPr fontAlgn="base">
                        <a:lnSpc>
                          <a:spcPts val="2400"/>
                        </a:lnSpc>
                        <a:spcBef>
                          <a:spcPts val="600"/>
                        </a:spcBef>
                        <a:spcAft>
                          <a:spcPts val="600"/>
                        </a:spcAft>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c)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vấn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đề</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liên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quan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đến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cải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cách</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chính</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cải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cách</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tư</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pháp</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xây</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dựng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nước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pháp</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quyền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XHCN;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phương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hướng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nhiệm</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vụ</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xây</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dựng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hoàn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thiện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hệ</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thống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pháp</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luật</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Nam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vệ</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đảm</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quyền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con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quyền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công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dân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a:t>
                      </a:r>
                    </a:p>
                    <a:p>
                      <a:pPr fontAlgn="base">
                        <a:lnSpc>
                          <a:spcPts val="2400"/>
                        </a:lnSpc>
                        <a:spcBef>
                          <a:spcPts val="600"/>
                        </a:spcBef>
                        <a:spcAft>
                          <a:spcPts val="600"/>
                        </a:spcAft>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d)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biện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pháp</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phòng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chống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oan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sai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trách</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nhiệm</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bồi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thường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nước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hoạt</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động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công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vụ</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Kinh</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nghiệm</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nước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trên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giới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thực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tiễn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ở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Nam;</a:t>
                      </a:r>
                    </a:p>
                    <a:p>
                      <a:pPr fontAlgn="base">
                        <a:lnSpc>
                          <a:spcPts val="2400"/>
                        </a:lnSpc>
                        <a:spcBef>
                          <a:spcPts val="600"/>
                        </a:spcBef>
                        <a:spcAft>
                          <a:spcPts val="600"/>
                        </a:spcAft>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đ)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Những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vấn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đề</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cơ</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bản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Luật</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nhân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đạo</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quốc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tế</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Luật</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hình</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sự</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quốc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tế</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Luật</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quốc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tế</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chống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khủng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bố</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2820651062"/>
                  </a:ext>
                </a:extLst>
              </a:tr>
            </a:tbl>
          </a:graphicData>
        </a:graphic>
      </p:graphicFrame>
    </p:spTree>
    <p:extLst>
      <p:ext uri="{BB962C8B-B14F-4D97-AF65-F5344CB8AC3E}">
        <p14:creationId xmlns:p14="http://schemas.microsoft.com/office/powerpoint/2010/main" val="32833718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873" y="381000"/>
            <a:ext cx="9698182" cy="838200"/>
          </a:xfrm>
          <a:solidFill>
            <a:srgbClr val="FFC000"/>
          </a:solidFill>
        </p:spPr>
        <p:txBody>
          <a:bodyPr>
            <a:noAutofit/>
          </a:bodyPr>
          <a:lstStyle/>
          <a:p>
            <a:pPr algn="ctr"/>
            <a:r>
              <a:rPr lang="en-US" sz="2800" b="1" dirty="0" err="1">
                <a:latin typeface="Times New Roman" pitchFamily="18" charset="0"/>
                <a:cs typeface="Times New Roman" pitchFamily="18" charset="0"/>
              </a:rPr>
              <a:t>Nguyên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tắc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dục</a:t>
            </a:r>
            <a:r>
              <a:rPr lang="en-US" sz="2800" b="1" dirty="0">
                <a:latin typeface="Times New Roman" pitchFamily="18" charset="0"/>
                <a:cs typeface="Times New Roman" pitchFamily="18" charset="0"/>
              </a:rPr>
              <a:t> </a:t>
            </a:r>
            <a:br>
              <a:rPr lang="en-US" sz="2800" b="1" dirty="0">
                <a:latin typeface="Times New Roman" pitchFamily="18" charset="0"/>
                <a:cs typeface="Times New Roman" pitchFamily="18" charset="0"/>
              </a:rPr>
            </a:b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quyền</a:t>
            </a:r>
            <a:endParaRPr lang="en-US" sz="28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1440873" y="1874982"/>
            <a:ext cx="9698182" cy="4174836"/>
          </a:xfrm>
        </p:spPr>
        <p:txBody>
          <a:bodyPr>
            <a:normAutofit fontScale="92500" lnSpcReduction="10000"/>
          </a:bodyPr>
          <a:lstStyle/>
          <a:p>
            <a:pPr algn="just">
              <a:spcAft>
                <a:spcPts val="1200"/>
              </a:spcAft>
            </a:pPr>
            <a:r>
              <a:rPr lang="en-US" sz="3200" dirty="0">
                <a:latin typeface="Times New Roman" panose="02020603050405020304" pitchFamily="18" charset="0"/>
                <a:cs typeface="Times New Roman" panose="02020603050405020304" pitchFamily="18" charset="0"/>
              </a:rPr>
              <a:t>T</a:t>
            </a:r>
            <a:r>
              <a:rPr lang="vi-VN" sz="3200" dirty="0">
                <a:latin typeface="Times New Roman" panose="02020603050405020304" pitchFamily="18" charset="0"/>
                <a:cs typeface="Times New Roman" panose="02020603050405020304" pitchFamily="18" charset="0"/>
              </a:rPr>
              <a:t>ính phục thuộc lẫn nhau, liên quan với nhau, tính không thể chia tách và phổ quát của các quyền con người; </a:t>
            </a:r>
            <a:endParaRPr lang="en-US" sz="3200" dirty="0">
              <a:latin typeface="Times New Roman" panose="02020603050405020304" pitchFamily="18" charset="0"/>
              <a:cs typeface="Times New Roman" panose="02020603050405020304" pitchFamily="18" charset="0"/>
            </a:endParaRPr>
          </a:p>
          <a:p>
            <a:pPr algn="just">
              <a:spcAft>
                <a:spcPts val="1200"/>
              </a:spcAft>
            </a:pPr>
            <a:r>
              <a:rPr lang="vi-VN" sz="3200" dirty="0">
                <a:latin typeface="Times New Roman" panose="02020603050405020304" pitchFamily="18" charset="0"/>
                <a:cs typeface="Times New Roman" panose="02020603050405020304" pitchFamily="18" charset="0"/>
              </a:rPr>
              <a:t>Thúc đẩy sự tôn trọng và trân trọng sự đa dạng, và </a:t>
            </a:r>
            <a:r>
              <a:rPr lang="en-US" sz="3200" dirty="0" err="1">
                <a:latin typeface="Times New Roman" panose="02020603050405020304" pitchFamily="18" charset="0"/>
                <a:cs typeface="Times New Roman" panose="02020603050405020304" pitchFamily="18" charset="0"/>
              </a:rPr>
              <a:t>không</a:t>
            </a:r>
            <a:r>
              <a:rPr lang="vi-VN" sz="3200" dirty="0">
                <a:latin typeface="Times New Roman" panose="02020603050405020304" pitchFamily="18" charset="0"/>
                <a:cs typeface="Times New Roman" panose="02020603050405020304" pitchFamily="18" charset="0"/>
              </a:rPr>
              <a:t> phân biệt đối xử </a:t>
            </a:r>
            <a:endParaRPr lang="en-US" sz="3200" dirty="0">
              <a:latin typeface="Times New Roman" panose="02020603050405020304" pitchFamily="18" charset="0"/>
              <a:cs typeface="Times New Roman" panose="02020603050405020304" pitchFamily="18" charset="0"/>
            </a:endParaRPr>
          </a:p>
          <a:p>
            <a:pPr algn="just">
              <a:spcAft>
                <a:spcPts val="1200"/>
              </a:spcAft>
            </a:pPr>
            <a:r>
              <a:rPr lang="vi-VN" sz="3200" dirty="0">
                <a:latin typeface="Times New Roman" panose="02020603050405020304" pitchFamily="18" charset="0"/>
                <a:cs typeface="Times New Roman" panose="02020603050405020304" pitchFamily="18" charset="0"/>
              </a:rPr>
              <a:t>Tăng sức mạnh cho các cộng đồng và cá nhân để xác định những quyền lợi nhân quyền của họ và đòi hỏi những quyền lợi đó một cách hiệu quả</a:t>
            </a:r>
            <a:r>
              <a:rPr lang="en-US" sz="3200"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47785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14CC3-5AE1-75DD-7C4F-6C3AF22B3C95}"/>
              </a:ext>
            </a:extLst>
          </p:cNvPr>
          <p:cNvSpPr>
            <a:spLocks noGrp="1"/>
          </p:cNvSpPr>
          <p:nvPr>
            <p:ph type="title"/>
          </p:nvPr>
        </p:nvSpPr>
        <p:spPr>
          <a:solidFill>
            <a:srgbClr val="92D050"/>
          </a:solidFill>
        </p:spPr>
        <p:txBody>
          <a:bodyPr/>
          <a:lstStyle/>
          <a:p>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555F9C3-020B-7AB8-2F18-B9C0FCE41E0B}"/>
              </a:ext>
            </a:extLst>
          </p:cNvPr>
          <p:cNvSpPr>
            <a:spLocks noGrp="1"/>
          </p:cNvSpPr>
          <p:nvPr>
            <p:ph idx="1"/>
          </p:nvPr>
        </p:nvSpPr>
        <p:spPr/>
        <p:txBody>
          <a:bodyPr/>
          <a:lstStyle/>
          <a:p>
            <a:pPr marL="0" marR="0" indent="0" algn="just">
              <a:lnSpc>
                <a:spcPts val="3000"/>
              </a:lnSpc>
              <a:spcBef>
                <a:spcPts val="1200"/>
              </a:spcBef>
              <a:spcAft>
                <a:spcPts val="1200"/>
              </a:spcAft>
              <a:buNone/>
            </a:pPr>
            <a:r>
              <a:rPr lang="en-US" sz="2800" b="1" i="1" dirty="0">
                <a:solidFill>
                  <a:srgbClr val="000000"/>
                </a:solidFill>
                <a:effectLst/>
                <a:latin typeface="Times New Roman" panose="02020603050405020304" pitchFamily="18" charset="0"/>
                <a:ea typeface="Times New Roman" panose="02020603050405020304" pitchFamily="18" charset="0"/>
              </a:rPr>
              <a:t>a) </a:t>
            </a:r>
            <a:r>
              <a:rPr lang="en-US" sz="2800" b="1" i="1" dirty="0" err="1">
                <a:solidFill>
                  <a:srgbClr val="000000"/>
                </a:solidFill>
                <a:effectLst/>
                <a:latin typeface="Times New Roman" panose="02020603050405020304" pitchFamily="18" charset="0"/>
                <a:ea typeface="Times New Roman" panose="02020603050405020304" pitchFamily="18" charset="0"/>
              </a:rPr>
              <a:t>Lấy</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học</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sinh</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làm</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trung</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tâm</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và</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có</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sự</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liên</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quan</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giữa</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người</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học</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và</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người</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dạy</a:t>
            </a:r>
            <a:endParaRPr lang="en-US" sz="2800" b="1" dirty="0">
              <a:effectLst/>
              <a:latin typeface="Times New Roman" panose="02020603050405020304" pitchFamily="18" charset="0"/>
              <a:ea typeface="Times New Roman" panose="02020603050405020304" pitchFamily="18" charset="0"/>
            </a:endParaRPr>
          </a:p>
          <a:p>
            <a:pPr marL="0" marR="0" indent="288290" algn="just">
              <a:lnSpc>
                <a:spcPts val="3000"/>
              </a:lnSpc>
              <a:spcBef>
                <a:spcPts val="1200"/>
              </a:spcBef>
              <a:spcAft>
                <a:spcPts val="1200"/>
              </a:spcAft>
            </a:pPr>
            <a:r>
              <a:rPr lang="en-US" sz="2800" i="1" dirty="0" err="1">
                <a:solidFill>
                  <a:srgbClr val="000000"/>
                </a:solidFill>
                <a:effectLst/>
                <a:latin typeface="Times New Roman" panose="02020603050405020304" pitchFamily="18" charset="0"/>
                <a:ea typeface="Times New Roman" panose="02020603050405020304" pitchFamily="18" charset="0"/>
              </a:rPr>
              <a:t>Học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sinh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lớp</a:t>
            </a:r>
            <a:r>
              <a:rPr lang="en-US" sz="2800" i="1" dirty="0">
                <a:solidFill>
                  <a:srgbClr val="000000"/>
                </a:solidFill>
                <a:effectLst/>
                <a:latin typeface="Times New Roman" panose="02020603050405020304" pitchFamily="18" charset="0"/>
                <a:ea typeface="Times New Roman" panose="02020603050405020304" pitchFamily="18" charset="0"/>
              </a:rPr>
              <a:t> 1, 2, 3, 4, 5 </a:t>
            </a:r>
            <a:r>
              <a:rPr lang="en-US" sz="2800" i="1" dirty="0" err="1">
                <a:solidFill>
                  <a:srgbClr val="000000"/>
                </a:solidFill>
                <a:effectLst/>
                <a:latin typeface="Times New Roman" panose="02020603050405020304" pitchFamily="18" charset="0"/>
                <a:ea typeface="Times New Roman" panose="02020603050405020304" pitchFamily="18" charset="0"/>
              </a:rPr>
              <a:t>đóng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vai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trò</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trung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tâm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dưới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sự</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dẫn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dắt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thầy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cô</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giáo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buổi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em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tập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quen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về</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quyền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bổn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phận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lớp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cùng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quan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điểm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suy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nghĩ</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riêng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chia </a:t>
            </a:r>
            <a:r>
              <a:rPr lang="en-US" sz="2800" i="1" dirty="0" err="1">
                <a:solidFill>
                  <a:srgbClr val="000000"/>
                </a:solidFill>
                <a:effectLst/>
                <a:latin typeface="Times New Roman" panose="02020603050405020304" pitchFamily="18" charset="0"/>
                <a:ea typeface="Times New Roman" panose="02020603050405020304" pitchFamily="18" charset="0"/>
              </a:rPr>
              <a:t>sẻ</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kinh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nghiệm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nêu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sở</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thích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nhân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dựa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mức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độ</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kiến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thức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hiểu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biết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họ</a:t>
            </a:r>
            <a:r>
              <a:rPr lang="en-US" sz="2800" i="1"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4442360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FFD23-4557-DA9F-1EEC-3242A19A9641}"/>
              </a:ext>
            </a:extLst>
          </p:cNvPr>
          <p:cNvSpPr>
            <a:spLocks noGrp="1"/>
          </p:cNvSpPr>
          <p:nvPr>
            <p:ph type="title"/>
          </p:nvPr>
        </p:nvSpPr>
        <p:spPr>
          <a:solidFill>
            <a:srgbClr val="92D050"/>
          </a:solidFill>
        </p:spPr>
        <p:txBody>
          <a:bodyPr/>
          <a:lstStyle/>
          <a:p>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endParaRPr lang="en-US" dirty="0"/>
          </a:p>
        </p:txBody>
      </p:sp>
      <p:sp>
        <p:nvSpPr>
          <p:cNvPr id="3" name="Content Placeholder 2">
            <a:extLst>
              <a:ext uri="{FF2B5EF4-FFF2-40B4-BE49-F238E27FC236}">
                <a16:creationId xmlns:a16="http://schemas.microsoft.com/office/drawing/2014/main" id="{085E4D28-FC1E-8687-4C65-91E71AA35681}"/>
              </a:ext>
            </a:extLst>
          </p:cNvPr>
          <p:cNvSpPr>
            <a:spLocks noGrp="1"/>
          </p:cNvSpPr>
          <p:nvPr>
            <p:ph idx="1"/>
          </p:nvPr>
        </p:nvSpPr>
        <p:spPr/>
        <p:txBody>
          <a:bodyPr>
            <a:normAutofit fontScale="92500"/>
          </a:bodyPr>
          <a:lstStyle/>
          <a:p>
            <a:pPr marL="0" indent="0">
              <a:lnSpc>
                <a:spcPts val="3000"/>
              </a:lnSpc>
              <a:spcBef>
                <a:spcPts val="600"/>
              </a:spcBef>
              <a:spcAft>
                <a:spcPts val="600"/>
              </a:spcAft>
              <a:buNone/>
            </a:pP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288290" algn="just">
              <a:lnSpc>
                <a:spcPts val="3000"/>
              </a:lnSpc>
              <a:spcBef>
                <a:spcPts val="600"/>
              </a:spcBef>
              <a:spcAft>
                <a:spcPts val="600"/>
              </a:spcAft>
            </a:pP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dạy</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gũi</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288290" algn="just">
              <a:lnSpc>
                <a:spcPts val="3000"/>
              </a:lnSpc>
              <a:spcBef>
                <a:spcPts val="600"/>
              </a:spcBef>
              <a:spcAft>
                <a:spcPts val="600"/>
              </a:spcAft>
            </a:pP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dạy</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đóng</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chiều</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288290" algn="just">
              <a:lnSpc>
                <a:spcPts val="3000"/>
              </a:lnSpc>
              <a:spcBef>
                <a:spcPts val="600"/>
              </a:spcBef>
              <a:spcAft>
                <a:spcPts val="600"/>
              </a:spcAft>
            </a:pP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Mối</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dạy</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2250960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EB76D-D09C-5816-5E44-F80B2C0B4948}"/>
              </a:ext>
            </a:extLst>
          </p:cNvPr>
          <p:cNvSpPr>
            <a:spLocks noGrp="1"/>
          </p:cNvSpPr>
          <p:nvPr>
            <p:ph type="title"/>
          </p:nvPr>
        </p:nvSpPr>
        <p:spPr>
          <a:xfrm>
            <a:off x="1193533" y="804519"/>
            <a:ext cx="10241280" cy="1049235"/>
          </a:xfrm>
          <a:solidFill>
            <a:srgbClr val="92D050"/>
          </a:solidFill>
        </p:spPr>
        <p:txBody>
          <a:bodyPr/>
          <a:lstStyle/>
          <a:p>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endParaRPr lang="en-US" dirty="0"/>
          </a:p>
        </p:txBody>
      </p:sp>
      <p:sp>
        <p:nvSpPr>
          <p:cNvPr id="3" name="Content Placeholder 2">
            <a:extLst>
              <a:ext uri="{FF2B5EF4-FFF2-40B4-BE49-F238E27FC236}">
                <a16:creationId xmlns:a16="http://schemas.microsoft.com/office/drawing/2014/main" id="{22E74396-07B2-CCD2-6769-4CABD5F5B3E8}"/>
              </a:ext>
            </a:extLst>
          </p:cNvPr>
          <p:cNvSpPr>
            <a:spLocks noGrp="1"/>
          </p:cNvSpPr>
          <p:nvPr>
            <p:ph idx="1"/>
          </p:nvPr>
        </p:nvSpPr>
        <p:spPr>
          <a:xfrm>
            <a:off x="1078029" y="2015732"/>
            <a:ext cx="10356784" cy="3450613"/>
          </a:xfrm>
        </p:spPr>
        <p:txBody>
          <a:bodyPr/>
          <a:lstStyle/>
          <a:p>
            <a:pPr marL="0" indent="0">
              <a:buNone/>
            </a:pPr>
            <a:r>
              <a:rPr lang="en-US" b="1" i="1" dirty="0">
                <a:solidFill>
                  <a:srgbClr val="000000"/>
                </a:solidFill>
                <a:effectLst/>
                <a:latin typeface="Times New Roman" panose="02020603050405020304" pitchFamily="18" charset="0"/>
                <a:ea typeface="Times New Roman" panose="02020603050405020304" pitchFamily="18" charset="0"/>
              </a:rPr>
              <a:t>c) </a:t>
            </a:r>
            <a:r>
              <a:rPr lang="en-US" b="1" i="1" dirty="0" err="1">
                <a:solidFill>
                  <a:srgbClr val="000000"/>
                </a:solidFill>
                <a:effectLst/>
                <a:latin typeface="Times New Roman" panose="02020603050405020304" pitchFamily="18" charset="0"/>
                <a:ea typeface="Times New Roman" panose="02020603050405020304" pitchFamily="18" charset="0"/>
              </a:rPr>
              <a:t>Mở</a:t>
            </a:r>
            <a:r>
              <a:rPr lang="en-US" b="1" i="1" dirty="0">
                <a:solidFill>
                  <a:srgbClr val="000000"/>
                </a:solidFill>
                <a:effectLst/>
                <a:latin typeface="Times New Roman" panose="02020603050405020304" pitchFamily="18" charset="0"/>
                <a:ea typeface="Times New Roman" panose="02020603050405020304" pitchFamily="18" charset="0"/>
              </a:rPr>
              <a:t> </a:t>
            </a:r>
            <a:r>
              <a:rPr lang="en-US" b="1" i="1" dirty="0" err="1">
                <a:solidFill>
                  <a:srgbClr val="000000"/>
                </a:solidFill>
                <a:effectLst/>
                <a:latin typeface="Times New Roman" panose="02020603050405020304" pitchFamily="18" charset="0"/>
                <a:ea typeface="Times New Roman" panose="02020603050405020304" pitchFamily="18" charset="0"/>
              </a:rPr>
              <a:t>rộng</a:t>
            </a:r>
            <a:r>
              <a:rPr lang="en-US" b="1" i="1" dirty="0">
                <a:solidFill>
                  <a:srgbClr val="000000"/>
                </a:solidFill>
                <a:effectLst/>
                <a:latin typeface="Times New Roman" panose="02020603050405020304" pitchFamily="18" charset="0"/>
                <a:ea typeface="Times New Roman" panose="02020603050405020304" pitchFamily="18" charset="0"/>
              </a:rPr>
              <a:t> </a:t>
            </a:r>
            <a:r>
              <a:rPr lang="en-US" b="1" i="1" dirty="0" err="1">
                <a:solidFill>
                  <a:srgbClr val="000000"/>
                </a:solidFill>
                <a:effectLst/>
                <a:latin typeface="Times New Roman" panose="02020603050405020304" pitchFamily="18" charset="0"/>
                <a:ea typeface="Times New Roman" panose="02020603050405020304" pitchFamily="18" charset="0"/>
              </a:rPr>
              <a:t>kiến</a:t>
            </a:r>
            <a:r>
              <a:rPr lang="en-US" b="1" i="1" dirty="0">
                <a:solidFill>
                  <a:srgbClr val="000000"/>
                </a:solidFill>
                <a:effectLst/>
                <a:latin typeface="Times New Roman" panose="02020603050405020304" pitchFamily="18" charset="0"/>
                <a:ea typeface="Times New Roman" panose="02020603050405020304" pitchFamily="18" charset="0"/>
              </a:rPr>
              <a:t> </a:t>
            </a:r>
            <a:r>
              <a:rPr lang="en-US" b="1" i="1" dirty="0" err="1">
                <a:solidFill>
                  <a:srgbClr val="000000"/>
                </a:solidFill>
                <a:effectLst/>
                <a:latin typeface="Times New Roman" panose="02020603050405020304" pitchFamily="18" charset="0"/>
                <a:ea typeface="Times New Roman" panose="02020603050405020304" pitchFamily="18" charset="0"/>
              </a:rPr>
              <a:t>thức</a:t>
            </a:r>
            <a:r>
              <a:rPr lang="en-US" b="1" i="1" dirty="0">
                <a:solidFill>
                  <a:srgbClr val="000000"/>
                </a:solidFill>
                <a:effectLst/>
                <a:latin typeface="Times New Roman" panose="02020603050405020304" pitchFamily="18" charset="0"/>
                <a:ea typeface="Times New Roman" panose="02020603050405020304" pitchFamily="18" charset="0"/>
              </a:rPr>
              <a:t> </a:t>
            </a:r>
            <a:r>
              <a:rPr lang="en-US" b="1" i="1" dirty="0" err="1">
                <a:solidFill>
                  <a:srgbClr val="000000"/>
                </a:solidFill>
                <a:effectLst/>
                <a:latin typeface="Times New Roman" panose="02020603050405020304" pitchFamily="18" charset="0"/>
                <a:ea typeface="Times New Roman" panose="02020603050405020304" pitchFamily="18" charset="0"/>
              </a:rPr>
              <a:t>và</a:t>
            </a:r>
            <a:r>
              <a:rPr lang="en-US" b="1" i="1" dirty="0">
                <a:solidFill>
                  <a:srgbClr val="000000"/>
                </a:solidFill>
                <a:effectLst/>
                <a:latin typeface="Times New Roman" panose="02020603050405020304" pitchFamily="18" charset="0"/>
                <a:ea typeface="Times New Roman" panose="02020603050405020304" pitchFamily="18" charset="0"/>
              </a:rPr>
              <a:t> </a:t>
            </a:r>
            <a:r>
              <a:rPr lang="en-US" b="1" i="1" dirty="0" err="1">
                <a:solidFill>
                  <a:srgbClr val="000000"/>
                </a:solidFill>
                <a:effectLst/>
                <a:latin typeface="Times New Roman" panose="02020603050405020304" pitchFamily="18" charset="0"/>
                <a:ea typeface="Times New Roman" panose="02020603050405020304" pitchFamily="18" charset="0"/>
              </a:rPr>
              <a:t>quan</a:t>
            </a:r>
            <a:r>
              <a:rPr lang="en-US" b="1" i="1" dirty="0">
                <a:solidFill>
                  <a:srgbClr val="000000"/>
                </a:solidFill>
                <a:effectLst/>
                <a:latin typeface="Times New Roman" panose="02020603050405020304" pitchFamily="18" charset="0"/>
                <a:ea typeface="Times New Roman" panose="02020603050405020304" pitchFamily="18" charset="0"/>
              </a:rPr>
              <a:t> </a:t>
            </a:r>
            <a:r>
              <a:rPr lang="en-US" b="1" i="1" dirty="0" err="1">
                <a:solidFill>
                  <a:srgbClr val="000000"/>
                </a:solidFill>
                <a:effectLst/>
                <a:latin typeface="Times New Roman" panose="02020603050405020304" pitchFamily="18" charset="0"/>
                <a:ea typeface="Times New Roman" panose="02020603050405020304" pitchFamily="18" charset="0"/>
              </a:rPr>
              <a:t>sát</a:t>
            </a:r>
            <a:r>
              <a:rPr lang="en-US" b="1" i="1" dirty="0">
                <a:solidFill>
                  <a:srgbClr val="000000"/>
                </a:solidFill>
                <a:effectLst/>
                <a:latin typeface="Times New Roman" panose="02020603050405020304" pitchFamily="18" charset="0"/>
                <a:ea typeface="Times New Roman" panose="02020603050405020304" pitchFamily="18" charset="0"/>
              </a:rPr>
              <a:t> </a:t>
            </a:r>
            <a:r>
              <a:rPr lang="en-US" b="1" i="1" dirty="0" err="1">
                <a:solidFill>
                  <a:srgbClr val="000000"/>
                </a:solidFill>
                <a:effectLst/>
                <a:latin typeface="Times New Roman" panose="02020603050405020304" pitchFamily="18" charset="0"/>
                <a:ea typeface="Times New Roman" panose="02020603050405020304" pitchFamily="18" charset="0"/>
              </a:rPr>
              <a:t>thực</a:t>
            </a:r>
            <a:r>
              <a:rPr lang="en-US" b="1" i="1" dirty="0">
                <a:solidFill>
                  <a:srgbClr val="000000"/>
                </a:solidFill>
                <a:effectLst/>
                <a:latin typeface="Times New Roman" panose="02020603050405020304" pitchFamily="18" charset="0"/>
                <a:ea typeface="Times New Roman" panose="02020603050405020304" pitchFamily="18" charset="0"/>
              </a:rPr>
              <a:t> </a:t>
            </a:r>
            <a:r>
              <a:rPr lang="en-US" b="1" i="1" dirty="0" err="1">
                <a:solidFill>
                  <a:srgbClr val="000000"/>
                </a:solidFill>
                <a:effectLst/>
                <a:latin typeface="Times New Roman" panose="02020603050405020304" pitchFamily="18" charset="0"/>
                <a:ea typeface="Times New Roman" panose="02020603050405020304" pitchFamily="18" charset="0"/>
              </a:rPr>
              <a:t>tiễn</a:t>
            </a:r>
            <a:endParaRPr lang="en-US" b="1" i="1" dirty="0">
              <a:solidFill>
                <a:srgbClr val="000000"/>
              </a:solidFill>
              <a:effectLst/>
              <a:latin typeface="Times New Roman" panose="02020603050405020304" pitchFamily="18" charset="0"/>
              <a:ea typeface="Times New Roman" panose="02020603050405020304" pitchFamily="18" charset="0"/>
            </a:endParaRPr>
          </a:p>
          <a:p>
            <a:r>
              <a:rPr lang="en-US" dirty="0" err="1">
                <a:solidFill>
                  <a:srgbClr val="000000"/>
                </a:solidFill>
                <a:effectLst/>
                <a:latin typeface="Times New Roman" panose="02020603050405020304" pitchFamily="18" charset="0"/>
                <a:ea typeface="Times New Roman" panose="02020603050405020304" pitchFamily="18" charset="0"/>
              </a:rPr>
              <a:t>Bắt</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đầu</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từ</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thực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tiễn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cần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bắt</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nguồn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từ</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các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nhu</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cầu</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mối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quan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tâm</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kinh</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nghiệm</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và</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các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vấn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đề</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gặp</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phải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của</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học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viên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đặc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biệt</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là</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phù</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hợp</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lứa</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tuổi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các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em</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đang</a:t>
            </a:r>
            <a:r>
              <a:rPr lang="en-US" dirty="0">
                <a:solidFill>
                  <a:srgbClr val="000000"/>
                </a:solidFill>
                <a:effectLst/>
                <a:latin typeface="Times New Roman" panose="02020603050405020304" pitchFamily="18" charset="0"/>
                <a:ea typeface="Times New Roman" panose="02020603050405020304" pitchFamily="18" charset="0"/>
              </a:rPr>
              <a:t> ở </a:t>
            </a:r>
            <a:r>
              <a:rPr lang="en-US" dirty="0" err="1">
                <a:solidFill>
                  <a:srgbClr val="000000"/>
                </a:solidFill>
                <a:effectLst/>
                <a:latin typeface="Times New Roman" panose="02020603050405020304" pitchFamily="18" charset="0"/>
                <a:ea typeface="Times New Roman" panose="02020603050405020304" pitchFamily="18" charset="0"/>
              </a:rPr>
              <a:t>tuổi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khám</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phá</a:t>
            </a:r>
            <a:r>
              <a:rPr lang="en-US" dirty="0">
                <a:solidFill>
                  <a:srgbClr val="000000"/>
                </a:solidFill>
                <a:effectLst/>
                <a:latin typeface="Times New Roman" panose="02020603050405020304" pitchFamily="18"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a:p>
            <a:pPr marL="0" indent="0">
              <a:buNone/>
            </a:pPr>
            <a:r>
              <a:rPr lang="en-US" b="1" i="1" dirty="0">
                <a:solidFill>
                  <a:srgbClr val="000000"/>
                </a:solidFill>
                <a:effectLst/>
                <a:latin typeface="Times New Roman" panose="02020603050405020304" pitchFamily="18" charset="0"/>
                <a:ea typeface="Times New Roman" panose="02020603050405020304" pitchFamily="18" charset="0"/>
              </a:rPr>
              <a:t>d) Trao </a:t>
            </a:r>
            <a:r>
              <a:rPr lang="en-US" b="1" i="1" dirty="0" err="1">
                <a:solidFill>
                  <a:srgbClr val="000000"/>
                </a:solidFill>
                <a:effectLst/>
                <a:latin typeface="Times New Roman" panose="02020603050405020304" pitchFamily="18" charset="0"/>
                <a:ea typeface="Times New Roman" panose="02020603050405020304" pitchFamily="18" charset="0"/>
              </a:rPr>
              <a:t>quyền</a:t>
            </a:r>
            <a:r>
              <a:rPr lang="en-US" b="1" i="1" dirty="0">
                <a:solidFill>
                  <a:srgbClr val="000000"/>
                </a:solidFill>
                <a:effectLst/>
                <a:latin typeface="Times New Roman" panose="02020603050405020304" pitchFamily="18" charset="0"/>
                <a:ea typeface="Times New Roman" panose="02020603050405020304" pitchFamily="18" charset="0"/>
              </a:rPr>
              <a:t>, </a:t>
            </a:r>
            <a:r>
              <a:rPr lang="en-US" b="1" i="1" dirty="0" err="1">
                <a:solidFill>
                  <a:srgbClr val="000000"/>
                </a:solidFill>
                <a:effectLst/>
                <a:latin typeface="Times New Roman" panose="02020603050405020304" pitchFamily="18" charset="0"/>
                <a:ea typeface="Times New Roman" panose="02020603050405020304" pitchFamily="18" charset="0"/>
              </a:rPr>
              <a:t>khuyến</a:t>
            </a:r>
            <a:r>
              <a:rPr lang="en-US" b="1" i="1" dirty="0">
                <a:solidFill>
                  <a:srgbClr val="000000"/>
                </a:solidFill>
                <a:effectLst/>
                <a:latin typeface="Times New Roman" panose="02020603050405020304" pitchFamily="18" charset="0"/>
                <a:ea typeface="Times New Roman" panose="02020603050405020304" pitchFamily="18" charset="0"/>
              </a:rPr>
              <a:t> </a:t>
            </a:r>
            <a:r>
              <a:rPr lang="en-US" b="1" i="1" dirty="0" err="1">
                <a:solidFill>
                  <a:srgbClr val="000000"/>
                </a:solidFill>
                <a:effectLst/>
                <a:latin typeface="Times New Roman" panose="02020603050405020304" pitchFamily="18" charset="0"/>
                <a:ea typeface="Times New Roman" panose="02020603050405020304" pitchFamily="18" charset="0"/>
              </a:rPr>
              <a:t>khích</a:t>
            </a:r>
            <a:r>
              <a:rPr lang="en-US" b="1" i="1" dirty="0">
                <a:solidFill>
                  <a:srgbClr val="000000"/>
                </a:solidFill>
                <a:effectLst/>
                <a:latin typeface="Times New Roman" panose="02020603050405020304" pitchFamily="18" charset="0"/>
                <a:ea typeface="Times New Roman" panose="02020603050405020304" pitchFamily="18" charset="0"/>
              </a:rPr>
              <a:t> </a:t>
            </a:r>
            <a:r>
              <a:rPr lang="en-US" b="1" i="1" dirty="0" err="1">
                <a:solidFill>
                  <a:srgbClr val="000000"/>
                </a:solidFill>
                <a:effectLst/>
                <a:latin typeface="Times New Roman" panose="02020603050405020304" pitchFamily="18" charset="0"/>
                <a:ea typeface="Times New Roman" panose="02020603050405020304" pitchFamily="18" charset="0"/>
              </a:rPr>
              <a:t>không</a:t>
            </a:r>
            <a:r>
              <a:rPr lang="en-US" b="1" i="1" dirty="0">
                <a:solidFill>
                  <a:srgbClr val="000000"/>
                </a:solidFill>
                <a:effectLst/>
                <a:latin typeface="Times New Roman" panose="02020603050405020304" pitchFamily="18" charset="0"/>
                <a:ea typeface="Times New Roman" panose="02020603050405020304" pitchFamily="18" charset="0"/>
              </a:rPr>
              <a:t> </a:t>
            </a:r>
            <a:r>
              <a:rPr lang="en-US" b="1" i="1" dirty="0" err="1">
                <a:solidFill>
                  <a:srgbClr val="000000"/>
                </a:solidFill>
                <a:effectLst/>
                <a:latin typeface="Times New Roman" panose="02020603050405020304" pitchFamily="18" charset="0"/>
                <a:ea typeface="Times New Roman" panose="02020603050405020304" pitchFamily="18" charset="0"/>
              </a:rPr>
              <a:t>phân</a:t>
            </a:r>
            <a:r>
              <a:rPr lang="en-US" b="1" i="1" dirty="0">
                <a:solidFill>
                  <a:srgbClr val="000000"/>
                </a:solidFill>
                <a:effectLst/>
                <a:latin typeface="Times New Roman" panose="02020603050405020304" pitchFamily="18" charset="0"/>
                <a:ea typeface="Times New Roman" panose="02020603050405020304" pitchFamily="18" charset="0"/>
              </a:rPr>
              <a:t> </a:t>
            </a:r>
            <a:r>
              <a:rPr lang="en-US" b="1" i="1" dirty="0" err="1">
                <a:solidFill>
                  <a:srgbClr val="000000"/>
                </a:solidFill>
                <a:effectLst/>
                <a:latin typeface="Times New Roman" panose="02020603050405020304" pitchFamily="18" charset="0"/>
                <a:ea typeface="Times New Roman" panose="02020603050405020304" pitchFamily="18" charset="0"/>
              </a:rPr>
              <a:t>biệt</a:t>
            </a:r>
            <a:r>
              <a:rPr lang="en-US" b="1" i="1" dirty="0">
                <a:solidFill>
                  <a:srgbClr val="000000"/>
                </a:solidFill>
                <a:effectLst/>
                <a:latin typeface="Times New Roman" panose="02020603050405020304" pitchFamily="18" charset="0"/>
                <a:ea typeface="Times New Roman" panose="02020603050405020304" pitchFamily="18" charset="0"/>
              </a:rPr>
              <a:t> </a:t>
            </a:r>
            <a:r>
              <a:rPr lang="en-US" b="1" i="1" dirty="0" err="1">
                <a:solidFill>
                  <a:srgbClr val="000000"/>
                </a:solidFill>
                <a:effectLst/>
                <a:latin typeface="Times New Roman" panose="02020603050405020304" pitchFamily="18" charset="0"/>
                <a:ea typeface="Times New Roman" panose="02020603050405020304" pitchFamily="18" charset="0"/>
              </a:rPr>
              <a:t>đối</a:t>
            </a:r>
            <a:r>
              <a:rPr lang="en-US" b="1" i="1" dirty="0">
                <a:solidFill>
                  <a:srgbClr val="000000"/>
                </a:solidFill>
                <a:effectLst/>
                <a:latin typeface="Times New Roman" panose="02020603050405020304" pitchFamily="18" charset="0"/>
                <a:ea typeface="Times New Roman" panose="02020603050405020304" pitchFamily="18" charset="0"/>
              </a:rPr>
              <a:t> </a:t>
            </a:r>
            <a:r>
              <a:rPr lang="en-US" b="1" i="1" dirty="0" err="1">
                <a:solidFill>
                  <a:srgbClr val="000000"/>
                </a:solidFill>
                <a:effectLst/>
                <a:latin typeface="Times New Roman" panose="02020603050405020304" pitchFamily="18" charset="0"/>
                <a:ea typeface="Times New Roman" panose="02020603050405020304" pitchFamily="18" charset="0"/>
              </a:rPr>
              <a:t>xử</a:t>
            </a:r>
            <a:r>
              <a:rPr lang="en-US" b="1" i="1" dirty="0">
                <a:solidFill>
                  <a:srgbClr val="000000"/>
                </a:solidFill>
                <a:effectLst/>
                <a:latin typeface="Times New Roman" panose="02020603050405020304" pitchFamily="18" charset="0"/>
                <a:ea typeface="Times New Roman" panose="02020603050405020304" pitchFamily="18" charset="0"/>
              </a:rPr>
              <a:t>, </a:t>
            </a:r>
            <a:r>
              <a:rPr lang="en-US" b="1" i="1" dirty="0" err="1">
                <a:solidFill>
                  <a:srgbClr val="000000"/>
                </a:solidFill>
                <a:effectLst/>
                <a:latin typeface="Times New Roman" panose="02020603050405020304" pitchFamily="18" charset="0"/>
                <a:ea typeface="Times New Roman" panose="02020603050405020304" pitchFamily="18" charset="0"/>
              </a:rPr>
              <a:t>bình</a:t>
            </a:r>
            <a:r>
              <a:rPr lang="en-US" b="1" i="1" dirty="0">
                <a:solidFill>
                  <a:srgbClr val="000000"/>
                </a:solidFill>
                <a:effectLst/>
                <a:latin typeface="Times New Roman" panose="02020603050405020304" pitchFamily="18" charset="0"/>
                <a:ea typeface="Times New Roman" panose="02020603050405020304" pitchFamily="18" charset="0"/>
              </a:rPr>
              <a:t> </a:t>
            </a:r>
            <a:r>
              <a:rPr lang="en-US" b="1" i="1" dirty="0" err="1">
                <a:solidFill>
                  <a:srgbClr val="000000"/>
                </a:solidFill>
                <a:effectLst/>
                <a:latin typeface="Times New Roman" panose="02020603050405020304" pitchFamily="18" charset="0"/>
                <a:ea typeface="Times New Roman" panose="02020603050405020304" pitchFamily="18" charset="0"/>
              </a:rPr>
              <a:t>đẳng</a:t>
            </a:r>
            <a:r>
              <a:rPr lang="en-US" b="1" i="1" dirty="0">
                <a:solidFill>
                  <a:srgbClr val="000000"/>
                </a:solidFill>
                <a:effectLst/>
                <a:latin typeface="Times New Roman" panose="02020603050405020304" pitchFamily="18" charset="0"/>
                <a:ea typeface="Times New Roman" panose="02020603050405020304" pitchFamily="18" charset="0"/>
              </a:rPr>
              <a:t> </a:t>
            </a:r>
            <a:r>
              <a:rPr lang="en-US" b="1" i="1" dirty="0" err="1">
                <a:solidFill>
                  <a:srgbClr val="000000"/>
                </a:solidFill>
                <a:effectLst/>
                <a:latin typeface="Times New Roman" panose="02020603050405020304" pitchFamily="18" charset="0"/>
                <a:ea typeface="Times New Roman" panose="02020603050405020304" pitchFamily="18" charset="0"/>
              </a:rPr>
              <a:t>và</a:t>
            </a:r>
            <a:r>
              <a:rPr lang="en-US" b="1" i="1" dirty="0">
                <a:solidFill>
                  <a:srgbClr val="000000"/>
                </a:solidFill>
                <a:effectLst/>
                <a:latin typeface="Times New Roman" panose="02020603050405020304" pitchFamily="18" charset="0"/>
                <a:ea typeface="Times New Roman" panose="02020603050405020304" pitchFamily="18" charset="0"/>
              </a:rPr>
              <a:t> </a:t>
            </a:r>
            <a:r>
              <a:rPr lang="en-US" b="1" i="1" dirty="0" err="1">
                <a:solidFill>
                  <a:srgbClr val="000000"/>
                </a:solidFill>
                <a:effectLst/>
                <a:latin typeface="Times New Roman" panose="02020603050405020304" pitchFamily="18" charset="0"/>
                <a:ea typeface="Times New Roman" panose="02020603050405020304" pitchFamily="18" charset="0"/>
              </a:rPr>
              <a:t>hòa</a:t>
            </a:r>
            <a:r>
              <a:rPr lang="en-US" b="1" i="1" dirty="0">
                <a:solidFill>
                  <a:srgbClr val="000000"/>
                </a:solidFill>
                <a:effectLst/>
                <a:latin typeface="Times New Roman" panose="02020603050405020304" pitchFamily="18" charset="0"/>
                <a:ea typeface="Times New Roman" panose="02020603050405020304" pitchFamily="18" charset="0"/>
              </a:rPr>
              <a:t> </a:t>
            </a:r>
            <a:r>
              <a:rPr lang="en-US" b="1" i="1" dirty="0" err="1">
                <a:solidFill>
                  <a:srgbClr val="000000"/>
                </a:solidFill>
                <a:effectLst/>
                <a:latin typeface="Times New Roman" panose="02020603050405020304" pitchFamily="18" charset="0"/>
                <a:ea typeface="Times New Roman" panose="02020603050405020304" pitchFamily="18" charset="0"/>
              </a:rPr>
              <a:t>nhập</a:t>
            </a:r>
            <a:r>
              <a:rPr lang="en-US" b="1" i="1" dirty="0">
                <a:solidFill>
                  <a:srgbClr val="000000"/>
                </a:solidFill>
                <a:effectLst/>
                <a:latin typeface="Times New Roman" panose="02020603050405020304" pitchFamily="18" charset="0"/>
                <a:ea typeface="Times New Roman" panose="02020603050405020304" pitchFamily="18" charset="0"/>
              </a:rPr>
              <a:t> </a:t>
            </a:r>
            <a:endParaRPr lang="en-US" b="1" dirty="0">
              <a:effectLst/>
              <a:latin typeface="Times New Roman" panose="02020603050405020304" pitchFamily="18" charset="0"/>
              <a:ea typeface="Times New Roman" panose="02020603050405020304" pitchFamily="18" charset="0"/>
            </a:endParaRPr>
          </a:p>
          <a:p>
            <a:r>
              <a:rPr lang="en-US" dirty="0" err="1">
                <a:solidFill>
                  <a:srgbClr val="000000"/>
                </a:solidFill>
                <a:effectLst/>
                <a:latin typeface="Times New Roman" panose="02020603050405020304" pitchFamily="18" charset="0"/>
                <a:ea typeface="Times New Roman" panose="02020603050405020304" pitchFamily="18" charset="0"/>
              </a:rPr>
              <a:t>Học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viên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được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khuyến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khích</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phân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tích</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các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tình</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huống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của</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họ</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thông</a:t>
            </a:r>
            <a:r>
              <a:rPr lang="en-US" dirty="0">
                <a:solidFill>
                  <a:srgbClr val="000000"/>
                </a:solidFill>
                <a:effectLst/>
                <a:latin typeface="Times New Roman" panose="02020603050405020304" pitchFamily="18" charset="0"/>
                <a:ea typeface="Times New Roman" panose="02020603050405020304" pitchFamily="18" charset="0"/>
              </a:rPr>
              <a:t> qua </a:t>
            </a:r>
            <a:r>
              <a:rPr lang="en-US" dirty="0" err="1">
                <a:solidFill>
                  <a:srgbClr val="000000"/>
                </a:solidFill>
                <a:effectLst/>
                <a:latin typeface="Times New Roman" panose="02020603050405020304" pitchFamily="18" charset="0"/>
                <a:ea typeface="Times New Roman" panose="02020603050405020304" pitchFamily="18" charset="0"/>
              </a:rPr>
              <a:t>lăng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kính</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quyền</a:t>
            </a:r>
            <a:r>
              <a:rPr lang="en-US" dirty="0">
                <a:solidFill>
                  <a:srgbClr val="000000"/>
                </a:solidFill>
                <a:effectLst/>
                <a:latin typeface="Times New Roman" panose="02020603050405020304" pitchFamily="18" charset="0"/>
                <a:ea typeface="Times New Roman" panose="02020603050405020304" pitchFamily="18" charset="0"/>
              </a:rPr>
              <a:t> con </a:t>
            </a:r>
            <a:r>
              <a:rPr lang="en-US" dirty="0" err="1">
                <a:solidFill>
                  <a:srgbClr val="000000"/>
                </a:solidFill>
                <a:effectLst/>
                <a:latin typeface="Times New Roman" panose="02020603050405020304" pitchFamily="18" charset="0"/>
                <a:ea typeface="Times New Roman" panose="02020603050405020304" pitchFamily="18" charset="0"/>
              </a:rPr>
              <a:t>người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và</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xây</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dựng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các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chiến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lược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hành</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động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của</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mỗi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cá</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nhân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người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học</a:t>
            </a:r>
            <a:r>
              <a:rPr lang="en-US" dirty="0">
                <a:solidFill>
                  <a:srgbClr val="000000"/>
                </a:solidFill>
                <a:effectLst/>
                <a:latin typeface="Times New Roman" panose="02020603050405020304" pitchFamily="18" charset="0"/>
                <a:ea typeface="Times New Roman" panose="02020603050405020304" pitchFamily="18" charset="0"/>
              </a:rPr>
              <a:t>. Theo </a:t>
            </a:r>
            <a:r>
              <a:rPr lang="en-US" dirty="0" err="1">
                <a:solidFill>
                  <a:srgbClr val="000000"/>
                </a:solidFill>
                <a:effectLst/>
                <a:latin typeface="Times New Roman" panose="02020603050405020304" pitchFamily="18" charset="0"/>
                <a:ea typeface="Times New Roman" panose="02020603050405020304" pitchFamily="18" charset="0"/>
              </a:rPr>
              <a:t>cách</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này</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giáo</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dục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quyền</a:t>
            </a:r>
            <a:r>
              <a:rPr lang="en-US" dirty="0">
                <a:solidFill>
                  <a:srgbClr val="000000"/>
                </a:solidFill>
                <a:effectLst/>
                <a:latin typeface="Times New Roman" panose="02020603050405020304" pitchFamily="18" charset="0"/>
                <a:ea typeface="Times New Roman" panose="02020603050405020304" pitchFamily="18" charset="0"/>
              </a:rPr>
              <a:t> con </a:t>
            </a:r>
            <a:r>
              <a:rPr lang="en-US" dirty="0" err="1">
                <a:solidFill>
                  <a:srgbClr val="000000"/>
                </a:solidFill>
                <a:effectLst/>
                <a:latin typeface="Times New Roman" panose="02020603050405020304" pitchFamily="18" charset="0"/>
                <a:ea typeface="Times New Roman" panose="02020603050405020304" pitchFamily="18" charset="0"/>
              </a:rPr>
              <a:t>người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mang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tính</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trao</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đổi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trao</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quyền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để</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mọi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người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có</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thể</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kiểm</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soát</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cuộc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sống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của</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chính</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họ</a:t>
            </a:r>
            <a:r>
              <a:rPr lang="en-US" dirty="0">
                <a:solidFill>
                  <a:srgbClr val="000000"/>
                </a:solidFill>
                <a:effectLst/>
                <a:latin typeface="Times New Roman" panose="02020603050405020304" pitchFamily="18"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083075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9603275" cy="793372"/>
          </a:xfrm>
          <a:solidFill>
            <a:srgbClr val="FFC000"/>
          </a:solidFill>
        </p:spPr>
        <p:txBody>
          <a:bodyPr>
            <a:noAutofit/>
          </a:bodyPr>
          <a:lstStyle/>
          <a:p>
            <a:r>
              <a:rPr lang="en-US" b="1" dirty="0" err="1">
                <a:latin typeface="Times New Roman" pitchFamily="18" charset="0"/>
                <a:cs typeface="Times New Roman" pitchFamily="18" charset="0"/>
              </a:rPr>
              <a:t>Đối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tượng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giáo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dục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quyền</a:t>
            </a:r>
            <a:r>
              <a:rPr lang="en-US" b="1" dirty="0">
                <a:latin typeface="Times New Roman" pitchFamily="18" charset="0"/>
                <a:cs typeface="Times New Roman" pitchFamily="18" charset="0"/>
              </a:rPr>
              <a:t> con </a:t>
            </a:r>
            <a:r>
              <a:rPr lang="en-US" b="1" dirty="0" err="1">
                <a:latin typeface="Times New Roman" pitchFamily="18" charset="0"/>
                <a:cs typeface="Times New Roman" pitchFamily="18" charset="0"/>
              </a:rPr>
              <a:t>người</a:t>
            </a:r>
            <a:br>
              <a:rPr lang="en-US" sz="2800" b="1" dirty="0">
                <a:latin typeface="Times New Roman" pitchFamily="18" charset="0"/>
                <a:cs typeface="Times New Roman" pitchFamily="18" charset="0"/>
              </a:rPr>
            </a:br>
            <a:endParaRPr lang="en-US" sz="2800" dirty="0"/>
          </a:p>
        </p:txBody>
      </p:sp>
      <p:sp>
        <p:nvSpPr>
          <p:cNvPr id="3" name="Content Placeholder 2"/>
          <p:cNvSpPr>
            <a:spLocks noGrp="1"/>
          </p:cNvSpPr>
          <p:nvPr>
            <p:ph sz="quarter" idx="1"/>
          </p:nvPr>
        </p:nvSpPr>
        <p:spPr>
          <a:xfrm>
            <a:off x="1451579" y="1930400"/>
            <a:ext cx="9603275" cy="4165600"/>
          </a:xfrm>
        </p:spPr>
        <p:txBody>
          <a:bodyPr>
            <a:normAutofit/>
          </a:bodyPr>
          <a:lstStyle/>
          <a:p>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4800" b="1" dirty="0" err="1">
                <a:latin typeface="Times New Roman" pitchFamily="18" charset="0"/>
                <a:cs typeface="Times New Roman" pitchFamily="18" charset="0"/>
              </a:rPr>
              <a:t>ai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cần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phải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được</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giáo</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dục</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về</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quyền</a:t>
            </a:r>
            <a:r>
              <a:rPr lang="en-US" sz="4800" b="1" dirty="0">
                <a:latin typeface="Times New Roman" pitchFamily="18" charset="0"/>
                <a:cs typeface="Times New Roman" pitchFamily="18" charset="0"/>
              </a:rPr>
              <a:t> con </a:t>
            </a:r>
            <a:r>
              <a:rPr lang="en-US" sz="4800" b="1" dirty="0" err="1">
                <a:latin typeface="Times New Roman" pitchFamily="18" charset="0"/>
                <a:cs typeface="Times New Roman" pitchFamily="18" charset="0"/>
              </a:rPr>
              <a:t>người</a:t>
            </a:r>
            <a:r>
              <a:rPr lang="en-US" sz="4800" b="1" dirty="0">
                <a:latin typeface="Times New Roman" pitchFamily="18" charset="0"/>
                <a:cs typeface="Times New Roman" pitchFamily="18" charset="0"/>
              </a:rPr>
              <a:t>? </a:t>
            </a:r>
            <a:endParaRPr lang="en-US" b="1" dirty="0"/>
          </a:p>
        </p:txBody>
      </p:sp>
    </p:spTree>
    <p:extLst>
      <p:ext uri="{BB962C8B-B14F-4D97-AF65-F5344CB8AC3E}">
        <p14:creationId xmlns:p14="http://schemas.microsoft.com/office/powerpoint/2010/main" val="23214512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lgn="just"/>
            <a:r>
              <a:rPr lang="en-US" dirty="0" err="1">
                <a:latin typeface="Times New Roman" pitchFamily="18" charset="0"/>
                <a:cs typeface="Times New Roman" pitchFamily="18" charset="0"/>
              </a:rPr>
              <a:t>Câu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b="1" dirty="0" err="1">
                <a:latin typeface="Times New Roman" pitchFamily="18" charset="0"/>
                <a:cs typeface="Times New Roman" pitchFamily="18" charset="0"/>
              </a:rPr>
              <a:t>tất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mọi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người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hội</a:t>
            </a:r>
            <a:r>
              <a:rPr lang="en-US" b="1" dirty="0">
                <a:latin typeface="Times New Roman" pitchFamily="18" charset="0"/>
                <a:cs typeface="Times New Roman" pitchFamily="18" charset="0"/>
              </a:rPr>
              <a:t>. </a:t>
            </a:r>
          </a:p>
          <a:p>
            <a:pPr algn="just"/>
            <a:r>
              <a:rPr lang="en-US" dirty="0" err="1">
                <a:latin typeface="Times New Roman" pitchFamily="18" charset="0"/>
                <a:cs typeface="Times New Roman" pitchFamily="18" charset="0"/>
              </a:rPr>
              <a:t>Tuy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cứu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tiếp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nhóm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ưu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nhóm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bản</a:t>
            </a:r>
            <a:r>
              <a:rPr lang="en-US" dirty="0">
                <a:latin typeface="Times New Roman" pitchFamily="18" charset="0"/>
                <a:cs typeface="Times New Roman" pitchFamily="18" charset="0"/>
              </a:rPr>
              <a:t>:</a:t>
            </a:r>
          </a:p>
          <a:p>
            <a:pPr algn="just">
              <a:buFont typeface="Wingdings" pitchFamily="2" charset="2"/>
              <a:buChar char="ü"/>
            </a:pPr>
            <a:r>
              <a:rPr lang="en-US" dirty="0" err="1">
                <a:latin typeface="Times New Roman" pitchFamily="18" charset="0"/>
                <a:cs typeface="Times New Roman" pitchFamily="18" charset="0"/>
              </a:rPr>
              <a:t>Nhóm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b="1" dirty="0" err="1">
                <a:latin typeface="Times New Roman" pitchFamily="18" charset="0"/>
                <a:cs typeface="Times New Roman" pitchFamily="18" charset="0"/>
              </a:rPr>
              <a:t>người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nắm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quyền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hội</a:t>
            </a:r>
            <a:r>
              <a:rPr lang="en-US" dirty="0">
                <a:latin typeface="Times New Roman" pitchFamily="18" charset="0"/>
                <a:cs typeface="Times New Roman" pitchFamily="18" charset="0"/>
              </a:rPr>
              <a:t>;</a:t>
            </a:r>
          </a:p>
          <a:p>
            <a:pPr algn="just">
              <a:buFont typeface="Wingdings" pitchFamily="2" charset="2"/>
              <a:buChar char="ü"/>
            </a:pPr>
            <a:r>
              <a:rPr lang="en-US" dirty="0" err="1">
                <a:latin typeface="Times New Roman" pitchFamily="18" charset="0"/>
                <a:cs typeface="Times New Roman" pitchFamily="18" charset="0"/>
              </a:rPr>
              <a:t>Nhóm</a:t>
            </a:r>
            <a:r>
              <a:rPr lang="en-US" dirty="0">
                <a:latin typeface="Times New Roman" pitchFamily="18" charset="0"/>
                <a:cs typeface="Times New Roman" pitchFamily="18" charset="0"/>
              </a:rPr>
              <a:t> </a:t>
            </a:r>
            <a:r>
              <a:rPr lang="en-US" b="1" dirty="0" err="1">
                <a:latin typeface="Times New Roman" pitchFamily="18" charset="0"/>
                <a:cs typeface="Times New Roman" pitchFamily="18" charset="0"/>
              </a:rPr>
              <a:t>công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nói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chung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người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dễ</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bị</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tổn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thương</a:t>
            </a:r>
            <a:r>
              <a:rPr lang="en-US" b="1" dirty="0">
                <a:latin typeface="Times New Roman" pitchFamily="18" charset="0"/>
                <a:cs typeface="Times New Roman" pitchFamily="18" charset="0"/>
              </a:rPr>
              <a:t>/</a:t>
            </a:r>
            <a:r>
              <a:rPr lang="en-US" b="1" dirty="0" err="1">
                <a:latin typeface="Times New Roman" pitchFamily="18" charset="0"/>
                <a:cs typeface="Times New Roman" pitchFamily="18" charset="0"/>
              </a:rPr>
              <a:t>tác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ảnh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hưởng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từ</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người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nắm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quyền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hội</a:t>
            </a:r>
            <a:r>
              <a:rPr lang="en-US" b="1"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algn="just">
              <a:buFont typeface="Wingdings" pitchFamily="2" charset="2"/>
              <a:buChar char="ü"/>
            </a:pPr>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0196672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109" y="804519"/>
            <a:ext cx="10112745" cy="1049235"/>
          </a:xfrm>
          <a:solidFill>
            <a:srgbClr val="FFC000"/>
          </a:solidFill>
        </p:spPr>
        <p:txBody>
          <a:bodyPr>
            <a:noAutofit/>
          </a:bodyPr>
          <a:lstStyle/>
          <a:p>
            <a:pPr algn="ctr"/>
            <a:r>
              <a:rPr lang="en-US" b="1" dirty="0" err="1">
                <a:latin typeface="Times New Roman" pitchFamily="18" charset="0"/>
                <a:cs typeface="Times New Roman" pitchFamily="18" charset="0"/>
              </a:rPr>
              <a:t>Khái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quát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gồm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đối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tượng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sau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được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giáo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dục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về</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quyền</a:t>
            </a:r>
            <a:r>
              <a:rPr lang="en-US" b="1" dirty="0">
                <a:latin typeface="Times New Roman" pitchFamily="18" charset="0"/>
                <a:cs typeface="Times New Roman" pitchFamily="18" charset="0"/>
              </a:rPr>
              <a:t> con </a:t>
            </a:r>
            <a:r>
              <a:rPr lang="en-US" b="1" dirty="0" err="1">
                <a:latin typeface="Times New Roman" pitchFamily="18" charset="0"/>
                <a:cs typeface="Times New Roman" pitchFamily="18" charset="0"/>
              </a:rPr>
              <a:t>người</a:t>
            </a:r>
            <a:endParaRPr lang="en-US" b="1"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708826640"/>
              </p:ext>
            </p:extLst>
          </p:nvPr>
        </p:nvGraphicFramePr>
        <p:xfrm>
          <a:off x="942109" y="1853754"/>
          <a:ext cx="10187709" cy="4547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583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946FC315-5C59-46F8-8098-1D1C5CB4F3F4}"/>
                                            </p:graphicEl>
                                          </p:spTgt>
                                        </p:tgtEl>
                                        <p:attrNameLst>
                                          <p:attrName>style.visibility</p:attrName>
                                        </p:attrNameLst>
                                      </p:cBhvr>
                                      <p:to>
                                        <p:strVal val="visible"/>
                                      </p:to>
                                    </p:set>
                                    <p:animEffect transition="in" filter="fade">
                                      <p:cBhvr>
                                        <p:cTn id="7" dur="2000"/>
                                        <p:tgtEl>
                                          <p:spTgt spid="4">
                                            <p:graphicEl>
                                              <a:dgm id="{946FC315-5C59-46F8-8098-1D1C5CB4F3F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842130E9-BB6B-4EA6-A92E-A4BF8C4792C9}"/>
                                            </p:graphicEl>
                                          </p:spTgt>
                                        </p:tgtEl>
                                        <p:attrNameLst>
                                          <p:attrName>style.visibility</p:attrName>
                                        </p:attrNameLst>
                                      </p:cBhvr>
                                      <p:to>
                                        <p:strVal val="visible"/>
                                      </p:to>
                                    </p:set>
                                    <p:animEffect transition="in" filter="fade">
                                      <p:cBhvr>
                                        <p:cTn id="12" dur="2000"/>
                                        <p:tgtEl>
                                          <p:spTgt spid="4">
                                            <p:graphicEl>
                                              <a:dgm id="{842130E9-BB6B-4EA6-A92E-A4BF8C4792C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455B111A-5845-40F9-BCBD-0991E8569436}"/>
                                            </p:graphicEl>
                                          </p:spTgt>
                                        </p:tgtEl>
                                        <p:attrNameLst>
                                          <p:attrName>style.visibility</p:attrName>
                                        </p:attrNameLst>
                                      </p:cBhvr>
                                      <p:to>
                                        <p:strVal val="visible"/>
                                      </p:to>
                                    </p:set>
                                    <p:animEffect transition="in" filter="fade">
                                      <p:cBhvr>
                                        <p:cTn id="17" dur="2000"/>
                                        <p:tgtEl>
                                          <p:spTgt spid="4">
                                            <p:graphicEl>
                                              <a:dgm id="{455B111A-5845-40F9-BCBD-0991E856943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DCF80D25-E8F8-42AD-8482-0C9629A2667F}"/>
                                            </p:graphicEl>
                                          </p:spTgt>
                                        </p:tgtEl>
                                        <p:attrNameLst>
                                          <p:attrName>style.visibility</p:attrName>
                                        </p:attrNameLst>
                                      </p:cBhvr>
                                      <p:to>
                                        <p:strVal val="visible"/>
                                      </p:to>
                                    </p:set>
                                    <p:animEffect transition="in" filter="fade">
                                      <p:cBhvr>
                                        <p:cTn id="22" dur="2000"/>
                                        <p:tgtEl>
                                          <p:spTgt spid="4">
                                            <p:graphicEl>
                                              <a:dgm id="{DCF80D25-E8F8-42AD-8482-0C9629A2667F}"/>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C8A64D3A-8480-4C18-BD49-F0B9F6517833}"/>
                                            </p:graphicEl>
                                          </p:spTgt>
                                        </p:tgtEl>
                                        <p:attrNameLst>
                                          <p:attrName>style.visibility</p:attrName>
                                        </p:attrNameLst>
                                      </p:cBhvr>
                                      <p:to>
                                        <p:strVal val="visible"/>
                                      </p:to>
                                    </p:set>
                                    <p:animEffect transition="in" filter="fade">
                                      <p:cBhvr>
                                        <p:cTn id="27" dur="2000"/>
                                        <p:tgtEl>
                                          <p:spTgt spid="4">
                                            <p:graphicEl>
                                              <a:dgm id="{C8A64D3A-8480-4C18-BD49-F0B9F651783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AAA939CF-A0BF-4FEF-9663-EB5E2985C678}"/>
                                            </p:graphicEl>
                                          </p:spTgt>
                                        </p:tgtEl>
                                        <p:attrNameLst>
                                          <p:attrName>style.visibility</p:attrName>
                                        </p:attrNameLst>
                                      </p:cBhvr>
                                      <p:to>
                                        <p:strVal val="visible"/>
                                      </p:to>
                                    </p:set>
                                    <p:animEffect transition="in" filter="fade">
                                      <p:cBhvr>
                                        <p:cTn id="32" dur="2000"/>
                                        <p:tgtEl>
                                          <p:spTgt spid="4">
                                            <p:graphicEl>
                                              <a:dgm id="{AAA939CF-A0BF-4FEF-9663-EB5E2985C678}"/>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graphicEl>
                                              <a:dgm id="{19C1F623-422C-4620-8751-F18A129E8C4A}"/>
                                            </p:graphicEl>
                                          </p:spTgt>
                                        </p:tgtEl>
                                        <p:attrNameLst>
                                          <p:attrName>style.visibility</p:attrName>
                                        </p:attrNameLst>
                                      </p:cBhvr>
                                      <p:to>
                                        <p:strVal val="visible"/>
                                      </p:to>
                                    </p:set>
                                    <p:animEffect transition="in" filter="fade">
                                      <p:cBhvr>
                                        <p:cTn id="37" dur="2000"/>
                                        <p:tgtEl>
                                          <p:spTgt spid="4">
                                            <p:graphicEl>
                                              <a:dgm id="{19C1F623-422C-4620-8751-F18A129E8C4A}"/>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graphicEl>
                                              <a:dgm id="{B14DAA77-E9D5-48C4-A3D2-EA0CE18AEA89}"/>
                                            </p:graphicEl>
                                          </p:spTgt>
                                        </p:tgtEl>
                                        <p:attrNameLst>
                                          <p:attrName>style.visibility</p:attrName>
                                        </p:attrNameLst>
                                      </p:cBhvr>
                                      <p:to>
                                        <p:strVal val="visible"/>
                                      </p:to>
                                    </p:set>
                                    <p:animEffect transition="in" filter="fade">
                                      <p:cBhvr>
                                        <p:cTn id="42" dur="2000"/>
                                        <p:tgtEl>
                                          <p:spTgt spid="4">
                                            <p:graphicEl>
                                              <a:dgm id="{B14DAA77-E9D5-48C4-A3D2-EA0CE18AEA89}"/>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graphicEl>
                                              <a:dgm id="{6B5D7F1D-77A4-4304-B3C0-72E61790B5E5}"/>
                                            </p:graphicEl>
                                          </p:spTgt>
                                        </p:tgtEl>
                                        <p:attrNameLst>
                                          <p:attrName>style.visibility</p:attrName>
                                        </p:attrNameLst>
                                      </p:cBhvr>
                                      <p:to>
                                        <p:strVal val="visible"/>
                                      </p:to>
                                    </p:set>
                                    <p:animEffect transition="in" filter="fade">
                                      <p:cBhvr>
                                        <p:cTn id="47" dur="2000"/>
                                        <p:tgtEl>
                                          <p:spTgt spid="4">
                                            <p:graphicEl>
                                              <a:dgm id="{6B5D7F1D-77A4-4304-B3C0-72E61790B5E5}"/>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graphicEl>
                                              <a:dgm id="{A98BDCFD-8D98-491B-A809-8A503EEE357E}"/>
                                            </p:graphicEl>
                                          </p:spTgt>
                                        </p:tgtEl>
                                        <p:attrNameLst>
                                          <p:attrName>style.visibility</p:attrName>
                                        </p:attrNameLst>
                                      </p:cBhvr>
                                      <p:to>
                                        <p:strVal val="visible"/>
                                      </p:to>
                                    </p:set>
                                    <p:animEffect transition="in" filter="fade">
                                      <p:cBhvr>
                                        <p:cTn id="52" dur="2000"/>
                                        <p:tgtEl>
                                          <p:spTgt spid="4">
                                            <p:graphicEl>
                                              <a:dgm id="{A98BDCFD-8D98-491B-A809-8A503EEE357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r>
              <a:rPr lang="en-US" sz="3600" b="1" dirty="0">
                <a:latin typeface="Times New Roman" pitchFamily="18" charset="0"/>
                <a:cs typeface="Times New Roman" pitchFamily="18" charset="0"/>
              </a:rPr>
              <a:t>CỘNG ĐỒNG </a:t>
            </a:r>
            <a:r>
              <a:rPr lang="en-US" sz="3600" b="1" dirty="0" err="1">
                <a:latin typeface="Times New Roman" pitchFamily="18" charset="0"/>
                <a:cs typeface="Times New Roman" pitchFamily="18" charset="0"/>
              </a:rPr>
              <a:t>Quốc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tế</a:t>
            </a:r>
            <a:endParaRPr lang="en-US" sz="36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1080655" y="2015732"/>
            <a:ext cx="10123054" cy="3450613"/>
          </a:xfrm>
        </p:spPr>
        <p:txBody>
          <a:bodyPr>
            <a:normAutofit/>
          </a:bodyPr>
          <a:lstStyle/>
          <a:p>
            <a:pPr algn="just"/>
            <a:r>
              <a:rPr lang="en-US" b="1" dirty="0" err="1">
                <a:latin typeface="Times New Roman" pitchFamily="18" charset="0"/>
                <a:cs typeface="Times New Roman" pitchFamily="18" charset="0"/>
              </a:rPr>
              <a:t>Hưởng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ứng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Tuyên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bố</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Viên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Chương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hành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ngày</a:t>
            </a:r>
            <a:r>
              <a:rPr lang="en-US" b="1" dirty="0">
                <a:latin typeface="Times New Roman" pitchFamily="18" charset="0"/>
                <a:cs typeface="Times New Roman" pitchFamily="18" charset="0"/>
              </a:rPr>
              <a:t> 10 </a:t>
            </a:r>
            <a:r>
              <a:rPr lang="en-US" b="1" dirty="0" err="1">
                <a:latin typeface="Times New Roman" pitchFamily="18" charset="0"/>
                <a:cs typeface="Times New Roman" pitchFamily="18" charset="0"/>
              </a:rPr>
              <a:t>tháng</a:t>
            </a:r>
            <a:r>
              <a:rPr lang="en-US" b="1" dirty="0">
                <a:latin typeface="Times New Roman" pitchFamily="18" charset="0"/>
                <a:cs typeface="Times New Roman" pitchFamily="18" charset="0"/>
              </a:rPr>
              <a:t> 12 </a:t>
            </a:r>
            <a:r>
              <a:rPr lang="en-US" b="1" dirty="0" err="1">
                <a:latin typeface="Times New Roman" pitchFamily="18" charset="0"/>
                <a:cs typeface="Times New Roman" pitchFamily="18" charset="0"/>
              </a:rPr>
              <a:t>năm</a:t>
            </a:r>
            <a:r>
              <a:rPr lang="en-US" b="1" dirty="0">
                <a:latin typeface="Times New Roman" pitchFamily="18" charset="0"/>
                <a:cs typeface="Times New Roman" pitchFamily="18" charset="0"/>
              </a:rPr>
              <a:t> 1994, </a:t>
            </a:r>
            <a:r>
              <a:rPr lang="en-US" b="1" dirty="0" err="1">
                <a:latin typeface="Times New Roman" pitchFamily="18" charset="0"/>
                <a:cs typeface="Times New Roman" pitchFamily="18" charset="0"/>
              </a:rPr>
              <a:t>Đại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hội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đồng</a:t>
            </a:r>
            <a:r>
              <a:rPr lang="en-US" b="1" dirty="0">
                <a:latin typeface="Times New Roman" pitchFamily="18" charset="0"/>
                <a:cs typeface="Times New Roman" pitchFamily="18" charset="0"/>
              </a:rPr>
              <a:t> LHQ </a:t>
            </a:r>
            <a:r>
              <a:rPr lang="en-US" b="1" dirty="0" err="1">
                <a:latin typeface="Times New Roman" pitchFamily="18" charset="0"/>
                <a:cs typeface="Times New Roman" pitchFamily="18" charset="0"/>
              </a:rPr>
              <a:t>đã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thông</a:t>
            </a:r>
            <a:r>
              <a:rPr lang="en-US" b="1" dirty="0">
                <a:latin typeface="Times New Roman" pitchFamily="18" charset="0"/>
                <a:cs typeface="Times New Roman" pitchFamily="18" charset="0"/>
              </a:rPr>
              <a:t> qua </a:t>
            </a:r>
            <a:r>
              <a:rPr lang="en-US" b="1" dirty="0" err="1">
                <a:latin typeface="Times New Roman" pitchFamily="18" charset="0"/>
                <a:cs typeface="Times New Roman" pitchFamily="18" charset="0"/>
              </a:rPr>
              <a:t>Nghị</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quyết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số</a:t>
            </a:r>
            <a:r>
              <a:rPr lang="en-US" b="1" dirty="0">
                <a:latin typeface="Times New Roman" pitchFamily="18" charset="0"/>
                <a:cs typeface="Times New Roman" pitchFamily="18" charset="0"/>
              </a:rPr>
              <a:t> 59/113A </a:t>
            </a:r>
            <a:r>
              <a:rPr lang="en-US" b="1" dirty="0" err="1">
                <a:latin typeface="Times New Roman" pitchFamily="18" charset="0"/>
                <a:cs typeface="Times New Roman" pitchFamily="18" charset="0"/>
              </a:rPr>
              <a:t>tuyên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bố</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về</a:t>
            </a:r>
            <a:r>
              <a:rPr lang="en-US" b="1" dirty="0">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Chương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trình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Thập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kỷ</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giáo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dục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quyền</a:t>
            </a:r>
            <a:r>
              <a:rPr lang="en-US" sz="3200" b="1" dirty="0">
                <a:solidFill>
                  <a:srgbClr val="FF0000"/>
                </a:solidFill>
                <a:latin typeface="Times New Roman" pitchFamily="18" charset="0"/>
                <a:cs typeface="Times New Roman" pitchFamily="18" charset="0"/>
              </a:rPr>
              <a:t> con </a:t>
            </a:r>
            <a:r>
              <a:rPr lang="en-US" sz="3200" b="1" dirty="0" err="1">
                <a:solidFill>
                  <a:srgbClr val="FF0000"/>
                </a:solidFill>
                <a:latin typeface="Times New Roman" pitchFamily="18" charset="0"/>
                <a:cs typeface="Times New Roman" pitchFamily="18" charset="0"/>
              </a:rPr>
              <a:t>người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kéo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dài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từ</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năm</a:t>
            </a:r>
            <a:r>
              <a:rPr lang="en-US" sz="3200" b="1" dirty="0">
                <a:solidFill>
                  <a:srgbClr val="FF0000"/>
                </a:solidFill>
                <a:latin typeface="Times New Roman" pitchFamily="18" charset="0"/>
                <a:cs typeface="Times New Roman" pitchFamily="18" charset="0"/>
              </a:rPr>
              <a:t> 1995 - 2004. </a:t>
            </a:r>
          </a:p>
          <a:p>
            <a:pPr algn="just"/>
            <a:r>
              <a:rPr lang="en-US" b="1" dirty="0" err="1">
                <a:latin typeface="Times New Roman" pitchFamily="18" charset="0"/>
                <a:cs typeface="Times New Roman" pitchFamily="18" charset="0"/>
              </a:rPr>
              <a:t>Chương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này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kết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thúc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đang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hiện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thêm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bốn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giai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đoạn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bổ</a:t>
            </a:r>
            <a:r>
              <a:rPr lang="en-US" b="1" dirty="0">
                <a:latin typeface="Times New Roman" pitchFamily="18" charset="0"/>
                <a:cs typeface="Times New Roman" pitchFamily="18" charset="0"/>
              </a:rPr>
              <a:t> sung. </a:t>
            </a:r>
          </a:p>
          <a:p>
            <a:endParaRPr lang="en-US" dirty="0"/>
          </a:p>
        </p:txBody>
      </p:sp>
    </p:spTree>
    <p:extLst>
      <p:ext uri="{BB962C8B-B14F-4D97-AF65-F5344CB8AC3E}">
        <p14:creationId xmlns:p14="http://schemas.microsoft.com/office/powerpoint/2010/main" val="26369970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US" dirty="0">
                <a:latin typeface="Times New Roman" panose="02020603050405020304" pitchFamily="18" charset="0"/>
                <a:cs typeface="Times New Roman" panose="02020603050405020304" pitchFamily="18" charset="0"/>
              </a:rPr>
              <a:t>Ở </a:t>
            </a:r>
            <a:r>
              <a:rPr lang="en-US" dirty="0" err="1">
                <a:latin typeface="Times New Roman" panose="02020603050405020304" pitchFamily="18" charset="0"/>
                <a:cs typeface="Times New Roman" panose="02020603050405020304" pitchFamily="18" charset="0"/>
              </a:rPr>
              <a:t>Việt</a:t>
            </a:r>
            <a:r>
              <a:rPr lang="en-US" dirty="0">
                <a:latin typeface="Times New Roman" panose="02020603050405020304" pitchFamily="18" charset="0"/>
                <a:cs typeface="Times New Roman" panose="02020603050405020304" pitchFamily="18" charset="0"/>
              </a:rPr>
              <a:t> Nam</a:t>
            </a:r>
          </a:p>
        </p:txBody>
      </p:sp>
      <p:sp>
        <p:nvSpPr>
          <p:cNvPr id="3" name="Content Placeholder 2"/>
          <p:cNvSpPr>
            <a:spLocks noGrp="1"/>
          </p:cNvSpPr>
          <p:nvPr>
            <p:ph idx="1"/>
          </p:nvPr>
        </p:nvSpPr>
        <p:spPr/>
        <p:txBody>
          <a:bodyPr/>
          <a:lstStyle/>
          <a:p>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quyền</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12/CT-TW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Ban </a:t>
            </a:r>
            <a:r>
              <a:rPr lang="en-US" dirty="0" err="1">
                <a:latin typeface="Times New Roman" panose="02020603050405020304" pitchFamily="18" charset="0"/>
                <a:cs typeface="Times New Roman" panose="02020603050405020304" pitchFamily="18" charset="0"/>
              </a:rPr>
              <a:t>Bí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12 </a:t>
            </a:r>
            <a:r>
              <a:rPr lang="en-US" dirty="0" err="1">
                <a:latin typeface="Times New Roman" panose="02020603050405020304" pitchFamily="18" charset="0"/>
                <a:cs typeface="Times New Roman" panose="02020603050405020304" pitchFamily="18" charset="0"/>
              </a:rPr>
              <a:t>tháng</a:t>
            </a:r>
            <a:r>
              <a:rPr lang="en-US" dirty="0">
                <a:latin typeface="Times New Roman" panose="02020603050405020304" pitchFamily="18" charset="0"/>
                <a:cs typeface="Times New Roman" panose="02020603050405020304" pitchFamily="18" charset="0"/>
              </a:rPr>
              <a:t> 7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1992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41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gồm</a:t>
            </a:r>
            <a:r>
              <a:rPr lang="en-US" dirty="0">
                <a:latin typeface="Times New Roman" panose="02020603050405020304" pitchFamily="18" charset="0"/>
                <a:cs typeface="Times New Roman" panose="02020603050405020304" pitchFamily="18" charset="0"/>
              </a:rPr>
              <a:t>:</a:t>
            </a:r>
          </a:p>
          <a:p>
            <a:pPr>
              <a:buFont typeface="Wingdings" panose="05000000000000000000" pitchFamily="2" charset="2"/>
              <a:buChar char="ü"/>
            </a:pPr>
            <a:r>
              <a:rPr lang="en-US" sz="2400" i="1" dirty="0" err="1">
                <a:latin typeface="Times New Roman" panose="02020603050405020304" pitchFamily="18" charset="0"/>
                <a:cs typeface="Times New Roman" panose="02020603050405020304" pitchFamily="18" charset="0"/>
              </a:rPr>
              <a:t>Giáo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dục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nói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chung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trí</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thức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nghệ</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sĩ</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bào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tộc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thiểu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số</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bào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vùng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tôn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giáo</a:t>
            </a:r>
            <a:r>
              <a:rPr lang="en-US" sz="2400" i="1" dirty="0">
                <a:latin typeface="Times New Roman" panose="02020603050405020304" pitchFamily="18" charset="0"/>
                <a:cs typeface="Times New Roman" panose="02020603050405020304" pitchFamily="18" charset="0"/>
              </a:rPr>
              <a:t>…</a:t>
            </a:r>
          </a:p>
          <a:p>
            <a:pPr>
              <a:buFont typeface="Wingdings" panose="05000000000000000000" pitchFamily="2" charset="2"/>
              <a:buChar char="ü"/>
            </a:pPr>
            <a:r>
              <a:rPr lang="en-US" sz="2400" i="1" dirty="0" err="1">
                <a:latin typeface="Times New Roman" panose="02020603050405020304" pitchFamily="18" charset="0"/>
                <a:cs typeface="Times New Roman" panose="02020603050405020304" pitchFamily="18" charset="0"/>
              </a:rPr>
              <a:t>Giáo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dục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đối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với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tầng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lớp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thanh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niên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sinh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viên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học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sinh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bào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theo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đạo</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15504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sz="2800" b="1" dirty="0" err="1">
                <a:latin typeface="Times New Roman" panose="02020603050405020304" pitchFamily="18" charset="0"/>
                <a:cs typeface="Times New Roman" panose="02020603050405020304" pitchFamily="18" charset="0"/>
              </a:rPr>
              <a:t>Quyết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1309/QĐ-</a:t>
            </a:r>
            <a:r>
              <a:rPr lang="en-US" sz="2800" b="1" dirty="0" err="1">
                <a:latin typeface="Times New Roman" panose="02020603050405020304" pitchFamily="18" charset="0"/>
                <a:cs typeface="Times New Roman" panose="02020603050405020304" pitchFamily="18" charset="0"/>
              </a:rPr>
              <a:t>TTg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tướng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phủ</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ngày</a:t>
            </a:r>
            <a:r>
              <a:rPr lang="en-US" sz="2800" b="1" dirty="0">
                <a:latin typeface="Times New Roman" panose="02020603050405020304" pitchFamily="18" charset="0"/>
                <a:cs typeface="Times New Roman" panose="02020603050405020304" pitchFamily="18" charset="0"/>
              </a:rPr>
              <a:t> 05 </a:t>
            </a:r>
            <a:r>
              <a:rPr lang="en-US" sz="2800" b="1" dirty="0" err="1">
                <a:latin typeface="Times New Roman" panose="02020603050405020304" pitchFamily="18" charset="0"/>
                <a:cs typeface="Times New Roman" panose="02020603050405020304" pitchFamily="18" charset="0"/>
              </a:rPr>
              <a:t>tháng</a:t>
            </a:r>
            <a:r>
              <a:rPr lang="en-US" sz="2800" b="1" dirty="0">
                <a:latin typeface="Times New Roman" panose="02020603050405020304" pitchFamily="18" charset="0"/>
                <a:cs typeface="Times New Roman" panose="02020603050405020304" pitchFamily="18" charset="0"/>
              </a:rPr>
              <a:t> 9 </a:t>
            </a:r>
            <a:r>
              <a:rPr lang="en-US" sz="2800" b="1" dirty="0" err="1">
                <a:latin typeface="Times New Roman" panose="02020603050405020304" pitchFamily="18" charset="0"/>
                <a:cs typeface="Times New Roman" panose="02020603050405020304" pitchFamily="18" charset="0"/>
              </a:rPr>
              <a:t>năm</a:t>
            </a:r>
            <a:r>
              <a:rPr lang="en-US" sz="2800" b="1" dirty="0">
                <a:latin typeface="Times New Roman" panose="02020603050405020304" pitchFamily="18" charset="0"/>
                <a:cs typeface="Times New Roman" panose="02020603050405020304" pitchFamily="18" charset="0"/>
              </a:rPr>
              <a:t> 2017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Phê</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duyệt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dung </a:t>
            </a:r>
            <a:r>
              <a:rPr lang="en-US" sz="2800" b="1" dirty="0" err="1">
                <a:latin typeface="Times New Roman" panose="02020603050405020304" pitchFamily="18" charset="0"/>
                <a:cs typeface="Times New Roman" panose="02020603050405020304" pitchFamily="18" charset="0"/>
              </a:rPr>
              <a:t>quyền</a:t>
            </a:r>
            <a:r>
              <a:rPr lang="en-US" sz="2800" b="1" dirty="0">
                <a:latin typeface="Times New Roman" panose="02020603050405020304" pitchFamily="18" charset="0"/>
                <a:cs typeface="Times New Roman" panose="02020603050405020304" pitchFamily="18" charset="0"/>
              </a:rPr>
              <a:t> con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quốc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quyền</a:t>
            </a:r>
            <a:r>
              <a:rPr lang="en-US" sz="2800" b="1" dirty="0">
                <a:latin typeface="Times New Roman" panose="02020603050405020304" pitchFamily="18" charset="0"/>
                <a:cs typeface="Times New Roman" panose="02020603050405020304" pitchFamily="18" charset="0"/>
              </a:rPr>
              <a:t> con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a:t>
            </a:r>
          </a:p>
          <a:p>
            <a:endParaRPr lang="en-US" sz="2800" b="1" dirty="0"/>
          </a:p>
        </p:txBody>
      </p:sp>
    </p:spTree>
    <p:extLst>
      <p:ext uri="{BB962C8B-B14F-4D97-AF65-F5344CB8AC3E}">
        <p14:creationId xmlns:p14="http://schemas.microsoft.com/office/powerpoint/2010/main" val="24442656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gn="just">
              <a:buNone/>
            </a:pPr>
            <a:r>
              <a:rPr lang="en-US" b="1" i="1" dirty="0">
                <a:latin typeface="Times New Roman" panose="02020603050405020304" pitchFamily="18" charset="0"/>
                <a:cs typeface="Times New Roman" panose="02020603050405020304" pitchFamily="18" charset="0"/>
              </a:rPr>
              <a:t>(</a:t>
            </a:r>
            <a:r>
              <a:rPr lang="en-US" b="1" i="1" dirty="0" err="1">
                <a:latin typeface="Times New Roman" panose="02020603050405020304" pitchFamily="18" charset="0"/>
                <a:cs typeface="Times New Roman" panose="02020603050405020304" pitchFamily="18" charset="0"/>
              </a:rPr>
              <a:t>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Giáo</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dục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mầm</a:t>
            </a:r>
            <a:r>
              <a:rPr lang="en-US" b="1" i="1" dirty="0">
                <a:latin typeface="Times New Roman" panose="02020603050405020304" pitchFamily="18" charset="0"/>
                <a:cs typeface="Times New Roman" panose="02020603050405020304" pitchFamily="18" charset="0"/>
              </a:rPr>
              <a:t> non </a:t>
            </a:r>
            <a:r>
              <a:rPr lang="en-US" b="1" i="1" dirty="0" err="1">
                <a:latin typeface="Times New Roman" panose="02020603050405020304" pitchFamily="18" charset="0"/>
                <a:cs typeface="Times New Roman" panose="02020603050405020304" pitchFamily="18" charset="0"/>
              </a:rPr>
              <a:t>và</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giáo</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dục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phổ</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thông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gồm</a:t>
            </a:r>
            <a:r>
              <a:rPr lang="en-US" i="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mầm</a:t>
            </a:r>
            <a:r>
              <a:rPr lang="en-US" dirty="0">
                <a:latin typeface="Times New Roman" panose="02020603050405020304" pitchFamily="18" charset="0"/>
                <a:cs typeface="Times New Roman" panose="02020603050405020304" pitchFamily="18" charset="0"/>
              </a:rPr>
              <a:t> non,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phổ</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mầm</a:t>
            </a:r>
            <a:r>
              <a:rPr lang="en-US" dirty="0">
                <a:latin typeface="Times New Roman" panose="02020603050405020304" pitchFamily="18" charset="0"/>
                <a:cs typeface="Times New Roman" panose="02020603050405020304" pitchFamily="18" charset="0"/>
              </a:rPr>
              <a:t> non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phổ</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p>
          <a:p>
            <a:pPr marL="0" indent="0" algn="just">
              <a:buNone/>
            </a:pPr>
            <a:r>
              <a:rPr lang="en-US" b="1" i="1" dirty="0">
                <a:latin typeface="Times New Roman" panose="02020603050405020304" pitchFamily="18" charset="0"/>
                <a:cs typeface="Times New Roman" panose="02020603050405020304" pitchFamily="18" charset="0"/>
              </a:rPr>
              <a:t>(ii) </a:t>
            </a:r>
            <a:r>
              <a:rPr lang="en-US" b="1" i="1" dirty="0" err="1">
                <a:latin typeface="Times New Roman" panose="02020603050405020304" pitchFamily="18" charset="0"/>
                <a:cs typeface="Times New Roman" panose="02020603050405020304" pitchFamily="18" charset="0"/>
              </a:rPr>
              <a:t>Giáo</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dục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nghề</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nghiệp</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gồm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nghiệp</a:t>
            </a:r>
            <a:r>
              <a:rPr lang="en-US" dirty="0">
                <a:latin typeface="Times New Roman" panose="02020603050405020304" pitchFamily="18" charset="0"/>
                <a:cs typeface="Times New Roman" panose="02020603050405020304" pitchFamily="18" charset="0"/>
              </a:rPr>
              <a:t>;</a:t>
            </a:r>
          </a:p>
          <a:p>
            <a:pPr marL="0" indent="0" algn="just">
              <a:buNone/>
            </a:pPr>
            <a:r>
              <a:rPr lang="en-US" b="1" i="1" dirty="0">
                <a:latin typeface="Times New Roman" panose="02020603050405020304" pitchFamily="18" charset="0"/>
                <a:cs typeface="Times New Roman" panose="02020603050405020304" pitchFamily="18" charset="0"/>
              </a:rPr>
              <a:t>(iii) </a:t>
            </a:r>
            <a:r>
              <a:rPr lang="en-US" b="1" i="1" dirty="0" err="1">
                <a:latin typeface="Times New Roman" panose="02020603050405020304" pitchFamily="18" charset="0"/>
                <a:cs typeface="Times New Roman" panose="02020603050405020304" pitchFamily="18" charset="0"/>
              </a:rPr>
              <a:t>Giáo</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dục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đại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học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gồm</a:t>
            </a:r>
            <a:r>
              <a:rPr lang="en-US" i="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cứu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26129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5855" y="1856510"/>
            <a:ext cx="10278999" cy="3609836"/>
          </a:xfrm>
        </p:spPr>
        <p:txBody>
          <a:bodyPr>
            <a:normAutofit lnSpcReduction="10000"/>
          </a:bodyPr>
          <a:lstStyle/>
          <a:p>
            <a:pPr algn="just"/>
            <a:r>
              <a:rPr lang="en-US" dirty="0" err="1">
                <a:latin typeface="Times New Roman" panose="02020603050405020304" pitchFamily="18" charset="0"/>
                <a:cs typeface="Times New Roman" panose="02020603050405020304" pitchFamily="18" charset="0"/>
              </a:rPr>
              <a:t>Ngoài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quyền</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Cao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a:t>
            </a:r>
          </a:p>
          <a:p>
            <a:pPr algn="just"/>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34/CT-</a:t>
            </a:r>
            <a:r>
              <a:rPr lang="en-US" dirty="0" err="1">
                <a:latin typeface="Times New Roman" panose="02020603050405020304" pitchFamily="18" charset="0"/>
                <a:cs typeface="Times New Roman" panose="02020603050405020304" pitchFamily="18" charset="0"/>
              </a:rPr>
              <a:t>TTg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21 </a:t>
            </a:r>
            <a:r>
              <a:rPr lang="en-US" dirty="0" err="1">
                <a:latin typeface="Times New Roman" panose="02020603050405020304" pitchFamily="18" charset="0"/>
                <a:cs typeface="Times New Roman" panose="02020603050405020304" pitchFamily="18" charset="0"/>
              </a:rPr>
              <a:t>tháng</a:t>
            </a:r>
            <a:r>
              <a:rPr lang="en-US" dirty="0">
                <a:latin typeface="Times New Roman" panose="02020603050405020304" pitchFamily="18" charset="0"/>
                <a:cs typeface="Times New Roman" panose="02020603050405020304" pitchFamily="18" charset="0"/>
              </a:rPr>
              <a:t> 12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2021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quyền</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t>
            </a:r>
            <a:r>
              <a:rPr lang="en-US" b="1" dirty="0" err="1">
                <a:latin typeface="Times New Roman" panose="02020603050405020304" pitchFamily="18" charset="0"/>
                <a:cs typeface="Times New Roman" panose="02020603050405020304" pitchFamily="18" charset="0"/>
              </a:rPr>
              <a:t>Tăng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cường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đào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bồi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dưỡng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nội</a:t>
            </a:r>
            <a:r>
              <a:rPr lang="en-US" b="1" dirty="0">
                <a:latin typeface="Times New Roman" panose="02020603050405020304" pitchFamily="18" charset="0"/>
                <a:cs typeface="Times New Roman" panose="02020603050405020304" pitchFamily="18" charset="0"/>
              </a:rPr>
              <a:t> dung </a:t>
            </a:r>
            <a:r>
              <a:rPr lang="en-US" b="1" dirty="0" err="1">
                <a:latin typeface="Times New Roman" panose="02020603050405020304" pitchFamily="18" charset="0"/>
                <a:cs typeface="Times New Roman" panose="02020603050405020304" pitchFamily="18" charset="0"/>
              </a:rPr>
              <a:t>quyền</a:t>
            </a:r>
            <a:r>
              <a:rPr lang="en-US" b="1" dirty="0">
                <a:latin typeface="Times New Roman" panose="02020603050405020304" pitchFamily="18" charset="0"/>
                <a:cs typeface="Times New Roman" panose="02020603050405020304" pitchFamily="18" charset="0"/>
              </a:rPr>
              <a:t> con </a:t>
            </a:r>
            <a:r>
              <a:rPr lang="en-US" b="1" dirty="0" err="1">
                <a:latin typeface="Times New Roman" panose="02020603050405020304" pitchFamily="18" charset="0"/>
                <a:cs typeface="Times New Roman" panose="02020603050405020304" pitchFamily="18" charset="0"/>
              </a:rPr>
              <a:t>người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bộ</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lãnh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quản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lý</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hệ</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thống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chính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trị</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lãnh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chủ</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chốt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vị</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sự</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nghiệp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lập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doanh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nghiệp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nước</a:t>
            </a:r>
            <a:r>
              <a:rPr lang="en-US" b="1" dirty="0">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Tổ </a:t>
            </a:r>
            <a:r>
              <a:rPr lang="en-US" b="1" dirty="0" err="1">
                <a:latin typeface="Times New Roman" panose="02020603050405020304" pitchFamily="18" charset="0"/>
                <a:cs typeface="Times New Roman" panose="02020603050405020304" pitchFamily="18" charset="0"/>
              </a:rPr>
              <a:t>chức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khóa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đào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kiến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thức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về</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quyền</a:t>
            </a:r>
            <a:r>
              <a:rPr lang="en-US" b="1" dirty="0">
                <a:latin typeface="Times New Roman" panose="02020603050405020304" pitchFamily="18" charset="0"/>
                <a:cs typeface="Times New Roman" panose="02020603050405020304" pitchFamily="18" charset="0"/>
              </a:rPr>
              <a:t> con </a:t>
            </a:r>
            <a:r>
              <a:rPr lang="en-US" b="1" dirty="0" err="1">
                <a:latin typeface="Times New Roman" panose="02020603050405020304" pitchFamily="18" charset="0"/>
                <a:cs typeface="Times New Roman" panose="02020603050405020304" pitchFamily="18" charset="0"/>
              </a:rPr>
              <a:t>người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tổng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biên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tập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phóng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viên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biên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tập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viên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quan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trong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toàn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quốc</a:t>
            </a:r>
            <a:r>
              <a:rPr lang="en-US"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567040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pPr algn="ctr"/>
            <a:r>
              <a:rPr lang="en-US" b="1" dirty="0" err="1">
                <a:latin typeface="Times New Roman" pitchFamily="18" charset="0"/>
                <a:cs typeface="Times New Roman" pitchFamily="18" charset="0"/>
              </a:rPr>
              <a:t>Về</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vai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trò</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trách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nhiệm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nước</a:t>
            </a:r>
            <a:endParaRPr lang="en-US" b="1"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fontScale="55000" lnSpcReduction="20000"/>
          </a:bodyPr>
          <a:lstStyle/>
          <a:p>
            <a:pPr algn="just">
              <a:spcBef>
                <a:spcPts val="1200"/>
              </a:spcBef>
              <a:spcAft>
                <a:spcPts val="1200"/>
              </a:spcAft>
              <a:buNone/>
            </a:pPr>
            <a:r>
              <a:rPr lang="en-US" dirty="0"/>
              <a:t>	</a:t>
            </a:r>
            <a:r>
              <a:rPr lang="vi-VN" sz="3100" b="1" dirty="0">
                <a:latin typeface="Times New Roman" pitchFamily="18" charset="0"/>
                <a:cs typeface="Times New Roman" pitchFamily="18" charset="0"/>
              </a:rPr>
              <a:t>Nhà nước</a:t>
            </a:r>
            <a:r>
              <a:rPr lang="en-US" sz="3100" b="1" dirty="0">
                <a:latin typeface="Times New Roman" pitchFamily="18" charset="0"/>
                <a:cs typeface="Times New Roman" pitchFamily="18" charset="0"/>
              </a:rPr>
              <a:t> c</a:t>
            </a:r>
            <a:r>
              <a:rPr lang="vi-VN" sz="3100" b="1" dirty="0">
                <a:latin typeface="Times New Roman" pitchFamily="18" charset="0"/>
                <a:cs typeface="Times New Roman" pitchFamily="18" charset="0"/>
              </a:rPr>
              <a:t>ó trách nhiệm </a:t>
            </a:r>
            <a:r>
              <a:rPr lang="en-US" sz="3100" b="1" dirty="0" err="1">
                <a:latin typeface="Times New Roman" pitchFamily="18" charset="0"/>
                <a:cs typeface="Times New Roman" pitchFamily="18" charset="0"/>
              </a:rPr>
              <a:t>chính</a:t>
            </a:r>
            <a:r>
              <a:rPr lang="en-US" sz="3100" b="1" dirty="0">
                <a:latin typeface="Times New Roman" pitchFamily="18" charset="0"/>
                <a:cs typeface="Times New Roman" pitchFamily="18" charset="0"/>
              </a:rPr>
              <a:t> </a:t>
            </a:r>
            <a:r>
              <a:rPr lang="vi-VN" sz="3100" b="1" dirty="0">
                <a:latin typeface="Times New Roman" pitchFamily="18" charset="0"/>
                <a:cs typeface="Times New Roman" pitchFamily="18" charset="0"/>
              </a:rPr>
              <a:t>trong việc thúc đẩy và giáo dục</a:t>
            </a:r>
            <a:r>
              <a:rPr lang="en-US" sz="3100" b="1" dirty="0">
                <a:latin typeface="Times New Roman" pitchFamily="18" charset="0"/>
                <a:cs typeface="Times New Roman" pitchFamily="18" charset="0"/>
              </a:rPr>
              <a:t>, </a:t>
            </a:r>
            <a:r>
              <a:rPr lang="vi-VN" sz="3100" b="1" dirty="0">
                <a:latin typeface="Times New Roman" pitchFamily="18" charset="0"/>
                <a:cs typeface="Times New Roman" pitchFamily="18" charset="0"/>
              </a:rPr>
              <a:t>đào tạo về quyền</a:t>
            </a:r>
            <a:r>
              <a:rPr lang="en-US" sz="3100" b="1" dirty="0">
                <a:latin typeface="Times New Roman" pitchFamily="18" charset="0"/>
                <a:cs typeface="Times New Roman" pitchFamily="18" charset="0"/>
              </a:rPr>
              <a:t> con </a:t>
            </a:r>
            <a:r>
              <a:rPr lang="en-US" sz="3100" b="1" dirty="0" err="1">
                <a:latin typeface="Times New Roman" pitchFamily="18" charset="0"/>
                <a:cs typeface="Times New Roman" pitchFamily="18" charset="0"/>
              </a:rPr>
              <a:t>người</a:t>
            </a:r>
            <a:r>
              <a:rPr lang="en-US" sz="3100" b="1" dirty="0">
                <a:latin typeface="Times New Roman" pitchFamily="18" charset="0"/>
                <a:cs typeface="Times New Roman" pitchFamily="18" charset="0"/>
              </a:rPr>
              <a:t>:</a:t>
            </a:r>
            <a:endParaRPr lang="vi-VN" sz="3100" b="1" dirty="0">
              <a:latin typeface="Times New Roman" pitchFamily="18" charset="0"/>
              <a:cs typeface="Times New Roman" pitchFamily="18" charset="0"/>
            </a:endParaRPr>
          </a:p>
          <a:p>
            <a:pPr algn="just">
              <a:spcBef>
                <a:spcPts val="1200"/>
              </a:spcBef>
              <a:spcAft>
                <a:spcPts val="1200"/>
              </a:spcAft>
              <a:buNone/>
            </a:pPr>
            <a:r>
              <a:rPr lang="en-US" sz="3100" dirty="0">
                <a:latin typeface="Times New Roman" pitchFamily="18" charset="0"/>
                <a:cs typeface="Times New Roman" pitchFamily="18" charset="0"/>
              </a:rPr>
              <a:t>	</a:t>
            </a:r>
            <a:r>
              <a:rPr lang="en-US" sz="3800" dirty="0">
                <a:latin typeface="Times New Roman" pitchFamily="18" charset="0"/>
                <a:cs typeface="Times New Roman" pitchFamily="18" charset="0"/>
              </a:rPr>
              <a:t>1. T</a:t>
            </a:r>
            <a:r>
              <a:rPr lang="vi-VN" sz="3800" dirty="0">
                <a:latin typeface="Times New Roman" pitchFamily="18" charset="0"/>
                <a:cs typeface="Times New Roman" pitchFamily="18" charset="0"/>
              </a:rPr>
              <a:t>ạo ra một môi trường an toàn và khuyến khích sự tham gia của xã hội </a:t>
            </a:r>
            <a:r>
              <a:rPr lang="en-US" sz="3800" dirty="0">
                <a:latin typeface="Times New Roman" pitchFamily="18" charset="0"/>
                <a:cs typeface="Times New Roman" pitchFamily="18" charset="0"/>
              </a:rPr>
              <a:t>t</a:t>
            </a:r>
            <a:r>
              <a:rPr lang="vi-VN" sz="3800" dirty="0">
                <a:latin typeface="Times New Roman" pitchFamily="18" charset="0"/>
                <a:cs typeface="Times New Roman" pitchFamily="18" charset="0"/>
              </a:rPr>
              <a:t>rong giáo dục và đào tạo về quyền</a:t>
            </a:r>
            <a:r>
              <a:rPr lang="en-US" sz="3800" dirty="0">
                <a:latin typeface="Times New Roman" pitchFamily="18" charset="0"/>
                <a:cs typeface="Times New Roman" pitchFamily="18" charset="0"/>
              </a:rPr>
              <a:t> con </a:t>
            </a:r>
            <a:r>
              <a:rPr lang="en-US" sz="3800" dirty="0" err="1">
                <a:latin typeface="Times New Roman" pitchFamily="18" charset="0"/>
                <a:cs typeface="Times New Roman" pitchFamily="18" charset="0"/>
              </a:rPr>
              <a:t>người</a:t>
            </a:r>
            <a:r>
              <a:rPr lang="vi-VN" sz="3800" dirty="0">
                <a:latin typeface="Times New Roman" pitchFamily="18" charset="0"/>
                <a:cs typeface="Times New Roman" pitchFamily="18" charset="0"/>
              </a:rPr>
              <a:t>.</a:t>
            </a:r>
          </a:p>
          <a:p>
            <a:pPr algn="just">
              <a:spcBef>
                <a:spcPts val="1200"/>
              </a:spcBef>
              <a:spcAft>
                <a:spcPts val="1200"/>
              </a:spcAft>
              <a:buNone/>
            </a:pPr>
            <a:r>
              <a:rPr lang="en-US" sz="3800" dirty="0">
                <a:latin typeface="Times New Roman" pitchFamily="18" charset="0"/>
                <a:cs typeface="Times New Roman" pitchFamily="18" charset="0"/>
              </a:rPr>
              <a:t>	2. T</a:t>
            </a:r>
            <a:r>
              <a:rPr lang="vi-VN" sz="3800" dirty="0">
                <a:latin typeface="Times New Roman" pitchFamily="18" charset="0"/>
                <a:cs typeface="Times New Roman" pitchFamily="18" charset="0"/>
              </a:rPr>
              <a:t>hông qua </a:t>
            </a:r>
            <a:r>
              <a:rPr lang="en-US" sz="3800" dirty="0" err="1">
                <a:latin typeface="Times New Roman" pitchFamily="18" charset="0"/>
                <a:cs typeface="Times New Roman" pitchFamily="18" charset="0"/>
              </a:rPr>
              <a:t>sự</a:t>
            </a:r>
            <a:r>
              <a:rPr lang="en-US" sz="3800" dirty="0">
                <a:latin typeface="Times New Roman" pitchFamily="18" charset="0"/>
                <a:cs typeface="Times New Roman" pitchFamily="18" charset="0"/>
              </a:rPr>
              <a:t> </a:t>
            </a:r>
            <a:r>
              <a:rPr lang="vi-VN" sz="3800" dirty="0">
                <a:latin typeface="Times New Roman" pitchFamily="18" charset="0"/>
                <a:cs typeface="Times New Roman" pitchFamily="18" charset="0"/>
              </a:rPr>
              <a:t>hỗ trợ và hợp tác quốc tế, để đảm bảo, với tối đa nguồn lực sẵn có</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đầu</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tư</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cho</a:t>
            </a:r>
            <a:r>
              <a:rPr lang="en-US" sz="3800" dirty="0">
                <a:latin typeface="Times New Roman" pitchFamily="18" charset="0"/>
                <a:cs typeface="Times New Roman" pitchFamily="18" charset="0"/>
              </a:rPr>
              <a:t> </a:t>
            </a:r>
            <a:r>
              <a:rPr lang="vi-VN" sz="3800" dirty="0">
                <a:latin typeface="Times New Roman" pitchFamily="18" charset="0"/>
                <a:cs typeface="Times New Roman" pitchFamily="18" charset="0"/>
              </a:rPr>
              <a:t>trong việc thực thi giáo dục và đào tạo về quyền</a:t>
            </a:r>
            <a:r>
              <a:rPr lang="en-US" sz="3800" dirty="0">
                <a:latin typeface="Times New Roman" pitchFamily="18" charset="0"/>
                <a:cs typeface="Times New Roman" pitchFamily="18" charset="0"/>
              </a:rPr>
              <a:t> con </a:t>
            </a:r>
            <a:r>
              <a:rPr lang="en-US" sz="3800" dirty="0" err="1">
                <a:latin typeface="Times New Roman" pitchFamily="18" charset="0"/>
                <a:cs typeface="Times New Roman" pitchFamily="18" charset="0"/>
              </a:rPr>
              <a:t>người</a:t>
            </a:r>
            <a:r>
              <a:rPr lang="en-US" sz="3800" dirty="0">
                <a:latin typeface="Times New Roman" pitchFamily="18" charset="0"/>
                <a:cs typeface="Times New Roman" pitchFamily="18" charset="0"/>
              </a:rPr>
              <a:t>.</a:t>
            </a:r>
            <a:endParaRPr lang="vi-VN" sz="3800" dirty="0">
              <a:latin typeface="Times New Roman" pitchFamily="18" charset="0"/>
              <a:cs typeface="Times New Roman" pitchFamily="18" charset="0"/>
            </a:endParaRPr>
          </a:p>
          <a:p>
            <a:pPr algn="just">
              <a:spcBef>
                <a:spcPts val="1200"/>
              </a:spcBef>
              <a:spcAft>
                <a:spcPts val="1200"/>
              </a:spcAft>
              <a:buNone/>
            </a:pPr>
            <a:r>
              <a:rPr lang="en-US" sz="3800" dirty="0">
                <a:latin typeface="Times New Roman" pitchFamily="18" charset="0"/>
                <a:cs typeface="Times New Roman" pitchFamily="18" charset="0"/>
              </a:rPr>
              <a:t>	</a:t>
            </a:r>
            <a:endParaRPr lang="vi-VN" sz="38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5810534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lgn="just"/>
            <a:r>
              <a:rPr lang="en-US" sz="2800" dirty="0">
                <a:latin typeface="Times New Roman" pitchFamily="18" charset="0"/>
                <a:cs typeface="Times New Roman" pitchFamily="18" charset="0"/>
              </a:rPr>
              <a:t>3. Đ</a:t>
            </a:r>
            <a:r>
              <a:rPr lang="vi-VN" sz="2800" dirty="0">
                <a:latin typeface="Times New Roman" pitchFamily="18" charset="0"/>
                <a:cs typeface="Times New Roman" pitchFamily="18" charset="0"/>
              </a:rPr>
              <a:t>ảm bảo việc đào tạo về quyền</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người</a:t>
            </a:r>
            <a:r>
              <a:rPr lang="vi-VN" sz="2800" dirty="0">
                <a:latin typeface="Times New Roman" pitchFamily="18" charset="0"/>
                <a:cs typeface="Times New Roman" pitchFamily="18" charset="0"/>
              </a:rPr>
              <a:t> cho các cán bộ nhà nước, công chức, thẩm phán, nhân viên hành pháp và nhân sự trong quân đội, cũng như thúc đẩy việc đào tạo phù hợp về quyền</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người</a:t>
            </a:r>
            <a:r>
              <a:rPr lang="vi-VN" sz="2800" dirty="0">
                <a:latin typeface="Times New Roman" pitchFamily="18" charset="0"/>
                <a:cs typeface="Times New Roman" pitchFamily="18" charset="0"/>
              </a:rPr>
              <a:t> cho giáo viên, giảng viên, những người làm công tác giáo dục cũng như nhân viên trong khu vực tư nhân hoạt động nhân danh nhà nước.</a:t>
            </a:r>
            <a:endParaRPr lang="en-US" sz="2800" dirty="0"/>
          </a:p>
        </p:txBody>
      </p:sp>
    </p:spTree>
    <p:extLst>
      <p:ext uri="{BB962C8B-B14F-4D97-AF65-F5344CB8AC3E}">
        <p14:creationId xmlns:p14="http://schemas.microsoft.com/office/powerpoint/2010/main" val="16525646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330035" y="1865744"/>
            <a:ext cx="9809019" cy="4230255"/>
          </a:xfrm>
        </p:spPr>
        <p:txBody>
          <a:bodyPr>
            <a:normAutofit/>
          </a:bodyPr>
          <a:lstStyle/>
          <a:p>
            <a:pPr algn="just">
              <a:spcBef>
                <a:spcPts val="1200"/>
              </a:spcBef>
              <a:spcAft>
                <a:spcPts val="1200"/>
              </a:spcAft>
              <a:buNone/>
            </a:pPr>
            <a:r>
              <a:rPr lang="en-US" dirty="0">
                <a:latin typeface="Times New Roman" pitchFamily="18" charset="0"/>
                <a:cs typeface="Times New Roman" pitchFamily="18" charset="0"/>
              </a:rPr>
              <a:t>	</a:t>
            </a:r>
            <a:r>
              <a:rPr lang="en-US" sz="2400" dirty="0">
                <a:latin typeface="Times New Roman" pitchFamily="18" charset="0"/>
                <a:cs typeface="Times New Roman" pitchFamily="18" charset="0"/>
              </a:rPr>
              <a:t>4. X</a:t>
            </a:r>
            <a:r>
              <a:rPr lang="vi-VN" sz="2400" dirty="0">
                <a:latin typeface="Times New Roman" pitchFamily="18" charset="0"/>
                <a:cs typeface="Times New Roman" pitchFamily="18" charset="0"/>
              </a:rPr>
              <a:t>ây dựng</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các chiến lược và chính sách</a:t>
            </a:r>
            <a:r>
              <a:rPr lang="en-US" sz="2400" dirty="0">
                <a:latin typeface="Times New Roman" pitchFamily="18" charset="0"/>
                <a:cs typeface="Times New Roman" pitchFamily="18" charset="0"/>
              </a:rPr>
              <a:t>,</a:t>
            </a:r>
            <a:r>
              <a:rPr lang="vi-VN" sz="2400" dirty="0">
                <a:latin typeface="Times New Roman" pitchFamily="18" charset="0"/>
                <a:cs typeface="Times New Roman" pitchFamily="18" charset="0"/>
              </a:rPr>
              <a:t> </a:t>
            </a:r>
            <a:r>
              <a:rPr lang="en-US" sz="2400" dirty="0">
                <a:latin typeface="Times New Roman" pitchFamily="18" charset="0"/>
                <a:cs typeface="Times New Roman" pitchFamily="18" charset="0"/>
              </a:rPr>
              <a:t>c</a:t>
            </a:r>
            <a:r>
              <a:rPr lang="vi-VN" sz="2400" dirty="0">
                <a:latin typeface="Times New Roman" pitchFamily="18" charset="0"/>
                <a:cs typeface="Times New Roman" pitchFamily="18" charset="0"/>
              </a:rPr>
              <a:t>ác kế hoạch hành động và chương trình để thực thi giáo dục và đào tạo về quyền</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p>
          <a:p>
            <a:pPr algn="just">
              <a:spcBef>
                <a:spcPts val="1200"/>
              </a:spcBef>
              <a:spcAft>
                <a:spcPts val="1200"/>
              </a:spcAft>
              <a:buNone/>
            </a:pPr>
            <a:r>
              <a:rPr lang="en-US" dirty="0">
                <a:latin typeface="Times New Roman" pitchFamily="18" charset="0"/>
                <a:cs typeface="Times New Roman" pitchFamily="18" charset="0"/>
              </a:rPr>
              <a:t>	V</a:t>
            </a:r>
            <a:r>
              <a:rPr lang="vi-VN" dirty="0">
                <a:latin typeface="Times New Roman" pitchFamily="18" charset="0"/>
                <a:cs typeface="Times New Roman" pitchFamily="18" charset="0"/>
              </a:rPr>
              <a:t>í dụ</a:t>
            </a:r>
            <a:r>
              <a:rPr lang="en-US" dirty="0">
                <a:latin typeface="Times New Roman" pitchFamily="18" charset="0"/>
                <a:cs typeface="Times New Roman" pitchFamily="18" charset="0"/>
              </a:rPr>
              <a:t>:</a:t>
            </a:r>
            <a:r>
              <a:rPr lang="vi-VN" dirty="0">
                <a:latin typeface="Times New Roman" pitchFamily="18" charset="0"/>
                <a:cs typeface="Times New Roman" pitchFamily="18" charset="0"/>
              </a:rPr>
              <a:t> </a:t>
            </a:r>
            <a:r>
              <a:rPr lang="vi-VN" sz="2800" b="1" dirty="0">
                <a:latin typeface="Times New Roman" pitchFamily="18" charset="0"/>
                <a:cs typeface="Times New Roman" pitchFamily="18" charset="0"/>
              </a:rPr>
              <a:t>thông qua việc lồng ghép vào trường học và chương trình đào tạo. Trong đó, nhà nước phải tính đến Chương trình Giáo dục Nhân quyền Toàn cầu và những nhu cầu và ưu tiên cụ thể của từng quốc gia và địa phương.</a:t>
            </a:r>
          </a:p>
          <a:p>
            <a:pPr algn="just">
              <a:spcBef>
                <a:spcPts val="1200"/>
              </a:spcBef>
              <a:spcAft>
                <a:spcPts val="1200"/>
              </a:spcAft>
              <a:buNone/>
            </a:pPr>
            <a:endParaRPr lang="vi-VN" dirty="0">
              <a:latin typeface="Times New Roman" pitchFamily="18" charset="0"/>
              <a:cs typeface="Times New Roman" pitchFamily="18" charset="0"/>
            </a:endParaRPr>
          </a:p>
          <a:p>
            <a:pPr>
              <a:spcBef>
                <a:spcPts val="1200"/>
              </a:spcBef>
              <a:spcAft>
                <a:spcPts val="1200"/>
              </a:spcAft>
            </a:pPr>
            <a:endParaRPr lang="en-US" dirty="0"/>
          </a:p>
        </p:txBody>
      </p:sp>
    </p:spTree>
    <p:extLst>
      <p:ext uri="{BB962C8B-B14F-4D97-AF65-F5344CB8AC3E}">
        <p14:creationId xmlns:p14="http://schemas.microsoft.com/office/powerpoint/2010/main" val="9301052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lgn="just"/>
            <a:r>
              <a:rPr lang="en-US" sz="2800" dirty="0">
                <a:latin typeface="Times New Roman" pitchFamily="18" charset="0"/>
                <a:cs typeface="Times New Roman" pitchFamily="18" charset="0"/>
              </a:rPr>
              <a:t>5. X</a:t>
            </a:r>
            <a:r>
              <a:rPr lang="vi-VN" sz="2800" dirty="0">
                <a:latin typeface="Times New Roman" pitchFamily="18" charset="0"/>
                <a:cs typeface="Times New Roman" pitchFamily="18" charset="0"/>
              </a:rPr>
              <a:t>ây dựng, thực thi và đánh giá cũng như tiếp tục các chiến lược, chương trình hành động, chính sách và các chương trình phải có sự tham gia của tất cả các bên liên quan, bao gồm khu vực tư nhân, xã hội dân sự và các cơ quan nhân quyền quốc gia, để thúc đẩy</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các sáng kiến nhiều bên.</a:t>
            </a:r>
            <a:endParaRPr lang="en-US" sz="2800" dirty="0"/>
          </a:p>
        </p:txBody>
      </p:sp>
    </p:spTree>
    <p:extLst>
      <p:ext uri="{BB962C8B-B14F-4D97-AF65-F5344CB8AC3E}">
        <p14:creationId xmlns:p14="http://schemas.microsoft.com/office/powerpoint/2010/main" val="142467771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luận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lvl="0" algn="just"/>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1</a:t>
            </a:r>
            <a:r>
              <a:rPr lang="en-US" sz="2400" i="1"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quyền</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p>
          <a:p>
            <a:pPr lvl="0" algn="just"/>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2. </a:t>
            </a:r>
            <a:r>
              <a:rPr lang="en-US" sz="2400" dirty="0" err="1">
                <a:latin typeface="Times New Roman" pitchFamily="18" charset="0"/>
                <a:cs typeface="Times New Roman" pitchFamily="18" charset="0"/>
              </a:rPr>
              <a:t>Khái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nội</a:t>
            </a:r>
            <a:r>
              <a:rPr lang="en-US" sz="2400" dirty="0">
                <a:latin typeface="Times New Roman" pitchFamily="18" charset="0"/>
                <a:cs typeface="Times New Roman" pitchFamily="18" charset="0"/>
              </a:rPr>
              <a:t> dung,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de-DE" sz="2400" dirty="0">
                <a:latin typeface="Times New Roman" pitchFamily="18" charset="0"/>
                <a:cs typeface="Times New Roman" pitchFamily="18" charset="0"/>
              </a:rPr>
              <a:t> giáo dục quyền con người là gì?  </a:t>
            </a:r>
            <a:endParaRPr lang="en-US" sz="2400" dirty="0">
              <a:latin typeface="Times New Roman" pitchFamily="18" charset="0"/>
              <a:cs typeface="Times New Roman" pitchFamily="18" charset="0"/>
            </a:endParaRPr>
          </a:p>
          <a:p>
            <a:pPr algn="just"/>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nâng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Nam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nay?</a:t>
            </a:r>
          </a:p>
          <a:p>
            <a:pPr algn="just"/>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Thuận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05148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8509" y="617551"/>
            <a:ext cx="9670473" cy="914400"/>
          </a:xfrm>
          <a:solidFill>
            <a:srgbClr val="FFC000"/>
          </a:solidFill>
        </p:spPr>
        <p:txBody>
          <a:bodyPr>
            <a:normAutofit fontScale="90000"/>
          </a:bodyPr>
          <a:lstStyle/>
          <a:p>
            <a:pPr algn="ctr"/>
            <a:r>
              <a:rPr lang="en-US" sz="3100" b="1" dirty="0">
                <a:latin typeface="Times New Roman" pitchFamily="18" charset="0"/>
                <a:cs typeface="Times New Roman" pitchFamily="18" charset="0"/>
              </a:rPr>
              <a:t>Thông qua </a:t>
            </a:r>
            <a:r>
              <a:rPr lang="en-US" sz="3100" b="1" dirty="0" err="1">
                <a:latin typeface="Times New Roman" pitchFamily="18" charset="0"/>
                <a:cs typeface="Times New Roman" pitchFamily="18" charset="0"/>
              </a:rPr>
              <a:t>Kế</a:t>
            </a:r>
            <a:r>
              <a:rPr lang="en-US" sz="3100" b="1" dirty="0">
                <a:latin typeface="Times New Roman" pitchFamily="18" charset="0"/>
                <a:cs typeface="Times New Roman" pitchFamily="18" charset="0"/>
              </a:rPr>
              <a:t> </a:t>
            </a:r>
            <a:r>
              <a:rPr lang="en-US" sz="3100" b="1" dirty="0" err="1">
                <a:latin typeface="Times New Roman" pitchFamily="18" charset="0"/>
                <a:cs typeface="Times New Roman" pitchFamily="18" charset="0"/>
              </a:rPr>
              <a:t>hoạch</a:t>
            </a:r>
            <a:r>
              <a:rPr lang="en-US" sz="3100" b="1" dirty="0">
                <a:latin typeface="Times New Roman" pitchFamily="18" charset="0"/>
                <a:cs typeface="Times New Roman" pitchFamily="18" charset="0"/>
              </a:rPr>
              <a:t> </a:t>
            </a:r>
            <a:r>
              <a:rPr lang="en-US" sz="3100" b="1" dirty="0" err="1">
                <a:latin typeface="Times New Roman" pitchFamily="18" charset="0"/>
                <a:cs typeface="Times New Roman" pitchFamily="18" charset="0"/>
              </a:rPr>
              <a:t>Hành</a:t>
            </a:r>
            <a:r>
              <a:rPr lang="en-US" sz="3100" b="1" dirty="0">
                <a:latin typeface="Times New Roman" pitchFamily="18" charset="0"/>
                <a:cs typeface="Times New Roman" pitchFamily="18" charset="0"/>
              </a:rPr>
              <a:t> </a:t>
            </a:r>
            <a:r>
              <a:rPr lang="en-US" sz="3100" b="1" dirty="0" err="1">
                <a:latin typeface="Times New Roman" pitchFamily="18" charset="0"/>
                <a:cs typeface="Times New Roman" pitchFamily="18" charset="0"/>
              </a:rPr>
              <a:t>động</a:t>
            </a:r>
            <a:r>
              <a:rPr lang="en-US" sz="3100" b="1" dirty="0">
                <a:latin typeface="Times New Roman" pitchFamily="18" charset="0"/>
                <a:cs typeface="Times New Roman" pitchFamily="18" charset="0"/>
              </a:rPr>
              <a:t> </a:t>
            </a:r>
            <a:r>
              <a:rPr lang="en-US" sz="3100" b="1" dirty="0" err="1">
                <a:latin typeface="Times New Roman" pitchFamily="18" charset="0"/>
                <a:cs typeface="Times New Roman" pitchFamily="18" charset="0"/>
              </a:rPr>
              <a:t>bổ</a:t>
            </a:r>
            <a:r>
              <a:rPr lang="en-US" sz="3100" b="1" dirty="0">
                <a:latin typeface="Times New Roman" pitchFamily="18" charset="0"/>
                <a:cs typeface="Times New Roman" pitchFamily="18" charset="0"/>
              </a:rPr>
              <a:t> sung </a:t>
            </a:r>
            <a:br>
              <a:rPr lang="en-US" sz="3100" b="1" dirty="0">
                <a:latin typeface="Times New Roman" pitchFamily="18" charset="0"/>
                <a:cs typeface="Times New Roman" pitchFamily="18" charset="0"/>
              </a:rPr>
            </a:br>
            <a:r>
              <a:rPr lang="en-US" sz="3100" b="1" dirty="0" err="1">
                <a:latin typeface="Times New Roman" pitchFamily="18" charset="0"/>
                <a:cs typeface="Times New Roman" pitchFamily="18" charset="0"/>
              </a:rPr>
              <a:t>Chương</a:t>
            </a:r>
            <a:r>
              <a:rPr lang="en-US" sz="3100" b="1" dirty="0">
                <a:latin typeface="Times New Roman" pitchFamily="18" charset="0"/>
                <a:cs typeface="Times New Roman" pitchFamily="18" charset="0"/>
              </a:rPr>
              <a:t> </a:t>
            </a:r>
            <a:r>
              <a:rPr lang="en-US" sz="3100" b="1" dirty="0" err="1">
                <a:latin typeface="Times New Roman" pitchFamily="18" charset="0"/>
                <a:cs typeface="Times New Roman" pitchFamily="18" charset="0"/>
              </a:rPr>
              <a:t>trình</a:t>
            </a:r>
            <a:r>
              <a:rPr lang="en-US" sz="3100" b="1" dirty="0">
                <a:latin typeface="Times New Roman" pitchFamily="18" charset="0"/>
                <a:cs typeface="Times New Roman" pitchFamily="18" charset="0"/>
              </a:rPr>
              <a:t> </a:t>
            </a:r>
            <a:r>
              <a:rPr lang="en-US" sz="3100" b="1" dirty="0" err="1">
                <a:latin typeface="Times New Roman" pitchFamily="18" charset="0"/>
                <a:cs typeface="Times New Roman" pitchFamily="18" charset="0"/>
              </a:rPr>
              <a:t>giáo</a:t>
            </a:r>
            <a:r>
              <a:rPr lang="en-US" sz="3100" b="1" dirty="0">
                <a:latin typeface="Times New Roman" pitchFamily="18" charset="0"/>
                <a:cs typeface="Times New Roman" pitchFamily="18" charset="0"/>
              </a:rPr>
              <a:t> </a:t>
            </a:r>
            <a:r>
              <a:rPr lang="en-US" sz="3100" b="1" dirty="0" err="1">
                <a:latin typeface="Times New Roman" pitchFamily="18" charset="0"/>
                <a:cs typeface="Times New Roman" pitchFamily="18" charset="0"/>
              </a:rPr>
              <a:t>dục</a:t>
            </a:r>
            <a:r>
              <a:rPr lang="en-US" sz="3100" b="1" dirty="0">
                <a:latin typeface="Times New Roman" pitchFamily="18" charset="0"/>
                <a:cs typeface="Times New Roman" pitchFamily="18" charset="0"/>
              </a:rPr>
              <a:t> </a:t>
            </a:r>
            <a:r>
              <a:rPr lang="en-US" sz="3100" b="1" dirty="0" err="1">
                <a:latin typeface="Times New Roman" pitchFamily="18" charset="0"/>
                <a:cs typeface="Times New Roman" pitchFamily="18" charset="0"/>
              </a:rPr>
              <a:t>quyền</a:t>
            </a:r>
            <a:r>
              <a:rPr lang="en-US" sz="3100" b="1" dirty="0">
                <a:latin typeface="Times New Roman" pitchFamily="18" charset="0"/>
                <a:cs typeface="Times New Roman" pitchFamily="18" charset="0"/>
              </a:rPr>
              <a:t> CON NGƯỜI</a:t>
            </a:r>
            <a:endParaRPr lang="en-US" b="1"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544744551"/>
              </p:ext>
            </p:extLst>
          </p:nvPr>
        </p:nvGraphicFramePr>
        <p:xfrm>
          <a:off x="1163782" y="1865745"/>
          <a:ext cx="9855200" cy="4230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758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2"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3"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4"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5"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Graphic spid="4" grpId="1">
        <p:bldAsOne/>
      </p:bldGraphic>
      <p:bldGraphic spid="4" grpId="2">
        <p:bldAsOne/>
      </p:bldGraphic>
      <p:bldGraphic spid="4" grpId="3">
        <p:bldAsOne/>
      </p:bldGraphic>
      <p:bldGraphic spid="4" grpId="4">
        <p:bldAsOne/>
      </p:bldGraphic>
      <p:bldGraphic spid="4" grpId="5">
        <p:bldAsOne/>
      </p:bldGraphic>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809</TotalTime>
  <Words>10433</Words>
  <Application>Microsoft Office PowerPoint</Application>
  <PresentationFormat>Widescreen</PresentationFormat>
  <Paragraphs>429</Paragraphs>
  <Slides>88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88</vt:i4>
      </vt:variant>
    </vt:vector>
  </HeadingPairs>
  <TitlesOfParts>
    <vt:vector size="94" baseType="lpstr">
      <vt:lpstr>Arial</vt:lpstr>
      <vt:lpstr>Calibri</vt:lpstr>
      <vt:lpstr>Gill Sans MT</vt:lpstr>
      <vt:lpstr>Times New Roman</vt:lpstr>
      <vt:lpstr>Wingdings</vt:lpstr>
      <vt:lpstr>Gallery</vt:lpstr>
      <vt:lpstr>KHÁI QUÁT CHUNG VỀ GIÁO DỤC QUYỀN CON NGƯỜI, GIÁO DỤC QUYỀN CON NGƯỜI BẬC TIỂU HỌC</vt:lpstr>
      <vt:lpstr>A. MỤC TIÊU BÀI GIẢNG</vt:lpstr>
      <vt:lpstr>B. NỘI DUNG BÀI GIẢNG</vt:lpstr>
      <vt:lpstr>1.1 Bối cảnh quốc tế và trong nước </vt:lpstr>
      <vt:lpstr>Hội nghị đã thông qua  </vt:lpstr>
      <vt:lpstr>Tuyên bố khẳng định</vt:lpstr>
      <vt:lpstr>Về giáo dục quyền con người</vt:lpstr>
      <vt:lpstr>CỘNG ĐỒNG Quốc tế</vt:lpstr>
      <vt:lpstr>Thông qua Kế hoạch Hành động bổ sung  Chương trình giáo dục quyền CON NGƯỜI</vt:lpstr>
      <vt:lpstr>PowerPoint Presentation</vt:lpstr>
      <vt:lpstr>Ngày 9/12/2011, Đại hội đồng LHQ đã thông qua Tuyên bố về Giáo dục và Đào tạo về quyền con người. </vt:lpstr>
      <vt:lpstr>Quốc tế</vt:lpstr>
      <vt:lpstr>Về đào tạo thạc sỹ, tiến sỹ</vt:lpstr>
      <vt:lpstr>Về CHỦ ĐỀ, nội dung QUYỀN CON NGƯỜI TRONG CHƯƠNG TRÌNH MÔN HỌC mầm non và phổ thông </vt:lpstr>
      <vt:lpstr>các chủ đề quyền con người cho  cấp mầm non, đầu cấp tiểu học</vt:lpstr>
      <vt:lpstr>các chủ đề quyền con người cho  cấp cấp tiểu học VÀ TRUNG HỌC</vt:lpstr>
      <vt:lpstr>BỐI CẢNH Trong nước</vt:lpstr>
      <vt:lpstr>Trong nước</vt:lpstr>
      <vt:lpstr>Qua các kỳ đại hội đảng</vt:lpstr>
      <vt:lpstr>PowerPoint Presentation</vt:lpstr>
      <vt:lpstr>PowerPoint Presentation</vt:lpstr>
      <vt:lpstr>Đại hội XIII</vt:lpstr>
      <vt:lpstr>PowerPoint Presentation</vt:lpstr>
      <vt:lpstr>PowerPoint Presentation</vt:lpstr>
      <vt:lpstr>Quan điểm</vt:lpstr>
      <vt:lpstr>III- MỤC TIÊU, TRỌNG TÂM 1. Mục tiêu  </vt:lpstr>
      <vt:lpstr>IV- NHIỆM VỤ VÀ GIẢI PHÁP  1. Đẩy mạnh tuyên truyền, phổ biến, giáo dục, nâng cao nhận thức về Nhà nước pháp quyền xã hội chủ nghĩa Việt Nam  </vt:lpstr>
      <vt:lpstr>Kết quả</vt:lpstr>
      <vt:lpstr>Hạn chế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1.2 Ý nghĩa và tầm quan trọng của giáo dục và đào tạo về quyền con người</vt:lpstr>
      <vt:lpstr>1.2.1 Khái niệm, đặc điểm của giáo dục quyền con người</vt:lpstr>
      <vt:lpstr>Điều 1. Tuyên ngôn quốc tế về giáo dục, đào tạo quyền con người</vt:lpstr>
      <vt:lpstr>Đặc điểm của giáo dục quyền con người</vt:lpstr>
      <vt:lpstr>Đặc điểm</vt:lpstr>
      <vt:lpstr>Đặc điểm</vt:lpstr>
      <vt:lpstr>Đặc điểm</vt:lpstr>
      <vt:lpstr> đặc trưng của môi trường học tập và giáo dục về quyền con người trong trường phổ thông</vt:lpstr>
      <vt:lpstr>đặc trưng của môi trường học tập</vt:lpstr>
      <vt:lpstr>đặc trưng của môi trường học tập</vt:lpstr>
      <vt:lpstr>đặc trưng của môi trường học tập  và giáo dục về quyền con người.</vt:lpstr>
      <vt:lpstr>đặc trưng của môi trường học tập  và giáo dục về quyền con người</vt:lpstr>
      <vt:lpstr>đặc trưng</vt:lpstr>
      <vt:lpstr>đặc trưng</vt:lpstr>
      <vt:lpstr>đặc trưng</vt:lpstr>
      <vt:lpstr>đặc trưng</vt:lpstr>
      <vt:lpstr>1.2.2 Tại sao phải giáo dục quyền con người?</vt:lpstr>
      <vt:lpstr>Tại sao???</vt:lpstr>
      <vt:lpstr>Tại sao?</vt:lpstr>
      <vt:lpstr>Tại sao?</vt:lpstr>
      <vt:lpstr>Trong nhà trường và xã hội?</vt:lpstr>
      <vt:lpstr> 1.3. Mục tiêu, nội dung, nguyên tắc và đối tượng của giáo dục quyền con người </vt:lpstr>
      <vt:lpstr>Kế hoạch hành động cho giai đoạn ba (2015-2019) của Chương trình toàn cầu về giáo dục quyền con người, xác định các mục tiêu của Chương trình giáo dục quyền con người là: </vt:lpstr>
      <vt:lpstr>Quyết định số 1309/QĐ-TTg của Thủ tướng Chính phủ ngày 05 tháng 9 năm 2017 Phê duyêt đề án đưa nội dung quyền con người vào chương trình giáo dục trong hệ thống giáo dục quốc dân xác định mục tiêu của Đề án giáo dục quyền con người là: </vt:lpstr>
      <vt:lpstr>1.3.2 Nội dung giáo dục quyền con người </vt:lpstr>
      <vt:lpstr>Tuyên ngôn của LHQ về giáo dục và đào tạo về quyền con người năm 2011 quy định:  </vt:lpstr>
      <vt:lpstr>Giáo dục và đào tạo về quyền con người bao gồm: </vt:lpstr>
      <vt:lpstr>(i) Các kiến thức về quyền con người</vt:lpstr>
      <vt:lpstr>(ii) Giáo dục kỹ năng</vt:lpstr>
      <vt:lpstr>(iii) Giáo dục giá trị, hành vi</vt:lpstr>
      <vt:lpstr>Chỉ thị 12 của Ban Bí thư và Chỉ thị 41 của Thủ tướng Chính phủ, đề cập nội dung tuyên truyền giáo dục,</vt:lpstr>
      <vt:lpstr>PowerPoint Presentation</vt:lpstr>
      <vt:lpstr>PowerPoint Presentation</vt:lpstr>
      <vt:lpstr>PowerPoint Presentation</vt:lpstr>
      <vt:lpstr>PowerPoint Presentation</vt:lpstr>
      <vt:lpstr>PowerPoint Presentation</vt:lpstr>
      <vt:lpstr>Nguyên tắc chung về giáo dục  và đào tạo nhân quyền</vt:lpstr>
      <vt:lpstr>Đối với cấp tiểu học</vt:lpstr>
      <vt:lpstr>Đối với cấp tiểu học</vt:lpstr>
      <vt:lpstr>Đối với cấp tiểu học</vt:lpstr>
      <vt:lpstr>Đối tượng giáo dục quyền con người </vt:lpstr>
      <vt:lpstr>PowerPoint Presentation</vt:lpstr>
      <vt:lpstr>Khái quát gồm các đối tượng sau đây cần được giáo dục về quyền con người</vt:lpstr>
      <vt:lpstr>Ở Việt Nam</vt:lpstr>
      <vt:lpstr>PowerPoint Presentation</vt:lpstr>
      <vt:lpstr>PowerPoint Presentation</vt:lpstr>
      <vt:lpstr>PowerPoint Presentation</vt:lpstr>
      <vt:lpstr>Về vai trò và trách nhiệm của nhà nước</vt:lpstr>
      <vt:lpstr>PowerPoint Presentation</vt:lpstr>
      <vt:lpstr>PowerPoint Presentation</vt:lpstr>
      <vt:lpstr>PowerPoint Presentation</vt:lpstr>
      <vt:lpstr>Câu hỏi thảo luận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LÝ LUẬN VỀ GIÁO DỤC QUYỀN CON NGƯỜI</dc:title>
  <dc:creator>Tuong Duy Kien</dc:creator>
  <cp:lastModifiedBy>Admin</cp:lastModifiedBy>
  <cp:revision>43</cp:revision>
  <dcterms:created xsi:type="dcterms:W3CDTF">2023-05-14T09:50:20Z</dcterms:created>
  <dcterms:modified xsi:type="dcterms:W3CDTF">2023-12-26T18:23:25Z</dcterms:modified>
</cp:coreProperties>
</file>